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Verdana" panose="020B0604030504040204" pitchFamily="34" charset="0"/>
      <p:regular r:id="rId25"/>
      <p:bold r:id="rId26"/>
      <p:italic r:id="rId27"/>
      <p:boldItalic r:id="rId28"/>
    </p:embeddedFont>
    <p:embeddedFont>
      <p:font typeface="Open Sans" panose="020B0604020202020204" charset="0"/>
      <p:regular r:id="rId29"/>
      <p:bold r:id="rId30"/>
      <p:italic r:id="rId31"/>
      <p:boldItalic r:id="rId32"/>
    </p:embeddedFont>
    <p:embeddedFont>
      <p:font typeface="Oswald" panose="020B0604020202020204" charset="0"/>
      <p:regular r:id="rId33"/>
      <p:bold r:id="rId34"/>
    </p:embeddedFont>
    <p:embeddedFont>
      <p:font typeface="Roboto" panose="02000000000000000000" pitchFamily="2" charset="0"/>
      <p:bold r:id="rId35"/>
    </p:embeddedFont>
    <p:embeddedFont>
      <p:font typeface="Open Sans SemiBold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2" roundtripDataSignature="AMtx7mg7uYsGhi6HI7ws6dHB1mGfNdzB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1900AA-6188-432D-9CE9-1FF9DF4304EB}">
  <a:tblStyle styleId="{161900AA-6188-432D-9CE9-1FF9DF4304E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29" d="100"/>
          <a:sy n="29" d="100"/>
        </p:scale>
        <p:origin x="298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82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f0418b8537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f0418b8537_2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9" name="Google Shape;4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7" name="Google Shape;46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7" name="Google Shape;47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f083f2f4e2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6" name="Google Shape;496;gf083f2f4e2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f083f2f4e2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f083f2f4e2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3" name="Google Shape;51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f083f2f4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gf083f2f4e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f083f2f4e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8" name="Google Shape;548;gf083f2f4e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ed9dbf2e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ed9dbf2e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9" name="Google Shape;59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0" name="Google Shape;74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4" name="Google Shape;75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ed9dbf2e7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ged9dbf2e7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ed9dbf2e7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ged9dbf2e72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ed9dbf2e72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ged9dbf2e72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ed9dbf2e72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ged9dbf2e72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lack-redir.net/link?url=https://stories.freepik.com/" TargetMode="External"/><Relationship Id="rId4" Type="http://schemas.openxmlformats.org/officeDocument/2006/relationships/hyperlink" Target="https://slack-redir.net/link?url=https://www.freepik.com/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47"/>
          <p:cNvSpPr/>
          <p:nvPr/>
        </p:nvSpPr>
        <p:spPr>
          <a:xfrm>
            <a:off x="3769625" y="0"/>
            <a:ext cx="5374339" cy="4746796"/>
          </a:xfrm>
          <a:custGeom>
            <a:avLst/>
            <a:gdLst/>
            <a:ahLst/>
            <a:cxnLst/>
            <a:rect l="l" t="t" r="r" b="b"/>
            <a:pathLst>
              <a:path w="176309" h="155722" extrusionOk="0">
                <a:moveTo>
                  <a:pt x="63247" y="0"/>
                </a:moveTo>
                <a:cubicBezTo>
                  <a:pt x="63247" y="0"/>
                  <a:pt x="80642" y="24848"/>
                  <a:pt x="37077" y="41672"/>
                </a:cubicBezTo>
                <a:cubicBezTo>
                  <a:pt x="1" y="55983"/>
                  <a:pt x="5335" y="88511"/>
                  <a:pt x="27957" y="97286"/>
                </a:cubicBezTo>
                <a:cubicBezTo>
                  <a:pt x="27849" y="97834"/>
                  <a:pt x="27742" y="98381"/>
                  <a:pt x="27659" y="98929"/>
                </a:cubicBezTo>
                <a:cubicBezTo>
                  <a:pt x="23670" y="124623"/>
                  <a:pt x="47626" y="125194"/>
                  <a:pt x="58960" y="130445"/>
                </a:cubicBezTo>
                <a:cubicBezTo>
                  <a:pt x="60782" y="131290"/>
                  <a:pt x="62425" y="132326"/>
                  <a:pt x="63997" y="133457"/>
                </a:cubicBezTo>
                <a:cubicBezTo>
                  <a:pt x="65985" y="140732"/>
                  <a:pt x="70795" y="147709"/>
                  <a:pt x="78010" y="151757"/>
                </a:cubicBezTo>
                <a:cubicBezTo>
                  <a:pt x="81701" y="153840"/>
                  <a:pt x="86071" y="154971"/>
                  <a:pt x="89976" y="155341"/>
                </a:cubicBezTo>
                <a:cubicBezTo>
                  <a:pt x="92794" y="155602"/>
                  <a:pt x="95482" y="155722"/>
                  <a:pt x="98053" y="155722"/>
                </a:cubicBezTo>
                <a:cubicBezTo>
                  <a:pt x="124611" y="155722"/>
                  <a:pt x="138682" y="142939"/>
                  <a:pt x="155020" y="141756"/>
                </a:cubicBezTo>
                <a:cubicBezTo>
                  <a:pt x="155811" y="141699"/>
                  <a:pt x="156608" y="141669"/>
                  <a:pt x="157412" y="141669"/>
                </a:cubicBezTo>
                <a:cubicBezTo>
                  <a:pt x="163153" y="141669"/>
                  <a:pt x="169259" y="143194"/>
                  <a:pt x="176308" y="147256"/>
                </a:cubicBezTo>
                <a:lnTo>
                  <a:pt x="176308" y="0"/>
                </a:ln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47"/>
          <p:cNvSpPr/>
          <p:nvPr/>
        </p:nvSpPr>
        <p:spPr>
          <a:xfrm rot="10800000">
            <a:off x="-10703" y="2348879"/>
            <a:ext cx="3274652" cy="2797621"/>
          </a:xfrm>
          <a:custGeom>
            <a:avLst/>
            <a:gdLst/>
            <a:ahLst/>
            <a:cxnLst/>
            <a:rect l="l" t="t" r="r" b="b"/>
            <a:pathLst>
              <a:path w="545094" h="465688" extrusionOk="0">
                <a:moveTo>
                  <a:pt x="207028" y="1"/>
                </a:moveTo>
                <a:cubicBezTo>
                  <a:pt x="207028" y="1"/>
                  <a:pt x="259058" y="74319"/>
                  <a:pt x="128756" y="124647"/>
                </a:cubicBezTo>
                <a:cubicBezTo>
                  <a:pt x="1" y="174354"/>
                  <a:pt x="42285" y="297550"/>
                  <a:pt x="138002" y="297550"/>
                </a:cubicBezTo>
                <a:cubicBezTo>
                  <a:pt x="146029" y="297550"/>
                  <a:pt x="154432" y="296683"/>
                  <a:pt x="163141" y="294834"/>
                </a:cubicBezTo>
                <a:cubicBezTo>
                  <a:pt x="173520" y="292632"/>
                  <a:pt x="182326" y="291602"/>
                  <a:pt x="189704" y="291602"/>
                </a:cubicBezTo>
                <a:cubicBezTo>
                  <a:pt x="225753" y="291602"/>
                  <a:pt x="227678" y="316202"/>
                  <a:pt x="212112" y="348817"/>
                </a:cubicBezTo>
                <a:cubicBezTo>
                  <a:pt x="196610" y="381274"/>
                  <a:pt x="212112" y="431899"/>
                  <a:pt x="251176" y="453854"/>
                </a:cubicBezTo>
                <a:cubicBezTo>
                  <a:pt x="262225" y="460057"/>
                  <a:pt x="275286" y="463462"/>
                  <a:pt x="286978" y="464546"/>
                </a:cubicBezTo>
                <a:cubicBezTo>
                  <a:pt x="295411" y="465329"/>
                  <a:pt x="303454" y="465688"/>
                  <a:pt x="311146" y="465688"/>
                </a:cubicBezTo>
                <a:cubicBezTo>
                  <a:pt x="390544" y="465688"/>
                  <a:pt x="432621" y="427483"/>
                  <a:pt x="481467" y="423934"/>
                </a:cubicBezTo>
                <a:cubicBezTo>
                  <a:pt x="483856" y="423759"/>
                  <a:pt x="486261" y="423668"/>
                  <a:pt x="488687" y="423668"/>
                </a:cubicBezTo>
                <a:cubicBezTo>
                  <a:pt x="505818" y="423668"/>
                  <a:pt x="524017" y="428226"/>
                  <a:pt x="545094" y="440376"/>
                </a:cubicBezTo>
                <a:lnTo>
                  <a:pt x="545094" y="1"/>
                </a:ln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47"/>
          <p:cNvSpPr txBox="1">
            <a:spLocks noGrp="1"/>
          </p:cNvSpPr>
          <p:nvPr>
            <p:ph type="ctrTitle"/>
          </p:nvPr>
        </p:nvSpPr>
        <p:spPr>
          <a:xfrm>
            <a:off x="717529" y="1686425"/>
            <a:ext cx="4584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6000"/>
              <a:buNone/>
              <a:defRPr sz="6000">
                <a:solidFill>
                  <a:srgbClr val="053B5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6000"/>
              <a:buNone/>
              <a:defRPr sz="6000">
                <a:solidFill>
                  <a:srgbClr val="053B5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6000"/>
              <a:buNone/>
              <a:defRPr sz="6000">
                <a:solidFill>
                  <a:srgbClr val="053B5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6000"/>
              <a:buNone/>
              <a:defRPr sz="6000">
                <a:solidFill>
                  <a:srgbClr val="053B5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6000"/>
              <a:buNone/>
              <a:defRPr sz="6000">
                <a:solidFill>
                  <a:srgbClr val="053B5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6000"/>
              <a:buNone/>
              <a:defRPr sz="6000">
                <a:solidFill>
                  <a:srgbClr val="053B5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6000"/>
              <a:buNone/>
              <a:defRPr sz="6000">
                <a:solidFill>
                  <a:srgbClr val="053B5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6000"/>
              <a:buNone/>
              <a:defRPr sz="6000">
                <a:solidFill>
                  <a:srgbClr val="053B5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6000"/>
              <a:buNone/>
              <a:defRPr sz="60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47"/>
          <p:cNvSpPr txBox="1">
            <a:spLocks noGrp="1"/>
          </p:cNvSpPr>
          <p:nvPr>
            <p:ph type="subTitle" idx="1"/>
          </p:nvPr>
        </p:nvSpPr>
        <p:spPr>
          <a:xfrm>
            <a:off x="686814" y="3304725"/>
            <a:ext cx="40746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700"/>
              <a:buNone/>
              <a:defRPr sz="1600">
                <a:solidFill>
                  <a:srgbClr val="053B5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700"/>
              <a:buNone/>
              <a:defRPr sz="1700">
                <a:solidFill>
                  <a:srgbClr val="053B5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700"/>
              <a:buNone/>
              <a:defRPr sz="1700">
                <a:solidFill>
                  <a:srgbClr val="053B5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700"/>
              <a:buNone/>
              <a:defRPr sz="1700">
                <a:solidFill>
                  <a:srgbClr val="053B5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700"/>
              <a:buNone/>
              <a:defRPr sz="1700">
                <a:solidFill>
                  <a:srgbClr val="053B5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700"/>
              <a:buNone/>
              <a:defRPr sz="1700">
                <a:solidFill>
                  <a:srgbClr val="053B5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700"/>
              <a:buNone/>
              <a:defRPr sz="1700">
                <a:solidFill>
                  <a:srgbClr val="053B5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700"/>
              <a:buNone/>
              <a:defRPr sz="1700">
                <a:solidFill>
                  <a:srgbClr val="053B5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700"/>
              <a:buNone/>
              <a:defRPr sz="17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CUSTOM_7">
    <p:bg>
      <p:bgPr>
        <a:solidFill>
          <a:schemeClr val="dk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8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125" name="Google Shape;125;p58"/>
          <p:cNvGrpSpPr/>
          <p:nvPr/>
        </p:nvGrpSpPr>
        <p:grpSpPr>
          <a:xfrm>
            <a:off x="5496559" y="4259725"/>
            <a:ext cx="3647441" cy="883786"/>
            <a:chOff x="5496559" y="4280025"/>
            <a:chExt cx="3647441" cy="883786"/>
          </a:xfrm>
        </p:grpSpPr>
        <p:sp>
          <p:nvSpPr>
            <p:cNvPr id="126" name="Google Shape;126;p58"/>
            <p:cNvSpPr/>
            <p:nvPr/>
          </p:nvSpPr>
          <p:spPr>
            <a:xfrm flipH="1">
              <a:off x="7110116" y="4280025"/>
              <a:ext cx="2033884" cy="883785"/>
            </a:xfrm>
            <a:custGeom>
              <a:avLst/>
              <a:gdLst/>
              <a:ahLst/>
              <a:cxnLst/>
              <a:rect l="l" t="t" r="r" b="b"/>
              <a:pathLst>
                <a:path w="75058" h="32615" extrusionOk="0">
                  <a:moveTo>
                    <a:pt x="26971" y="1"/>
                  </a:moveTo>
                  <a:cubicBezTo>
                    <a:pt x="16792" y="1"/>
                    <a:pt x="7040" y="5763"/>
                    <a:pt x="2429" y="15589"/>
                  </a:cubicBezTo>
                  <a:cubicBezTo>
                    <a:pt x="2382" y="15684"/>
                    <a:pt x="2358" y="15779"/>
                    <a:pt x="2310" y="15875"/>
                  </a:cubicBezTo>
                  <a:cubicBezTo>
                    <a:pt x="1453" y="16946"/>
                    <a:pt x="679" y="18065"/>
                    <a:pt x="0" y="19244"/>
                  </a:cubicBezTo>
                  <a:lnTo>
                    <a:pt x="0" y="32615"/>
                  </a:lnTo>
                  <a:lnTo>
                    <a:pt x="75057" y="32615"/>
                  </a:lnTo>
                  <a:cubicBezTo>
                    <a:pt x="73819" y="28007"/>
                    <a:pt x="70640" y="23959"/>
                    <a:pt x="65985" y="21768"/>
                  </a:cubicBezTo>
                  <a:cubicBezTo>
                    <a:pt x="63680" y="20692"/>
                    <a:pt x="61256" y="20183"/>
                    <a:pt x="58871" y="20183"/>
                  </a:cubicBezTo>
                  <a:cubicBezTo>
                    <a:pt x="56981" y="20183"/>
                    <a:pt x="55116" y="20503"/>
                    <a:pt x="53352" y="21113"/>
                  </a:cubicBezTo>
                  <a:cubicBezTo>
                    <a:pt x="51566" y="13255"/>
                    <a:pt x="46328" y="6266"/>
                    <a:pt x="38470" y="2575"/>
                  </a:cubicBezTo>
                  <a:cubicBezTo>
                    <a:pt x="34746" y="828"/>
                    <a:pt x="30828" y="1"/>
                    <a:pt x="26971" y="1"/>
                  </a:cubicBezTo>
                  <a:close/>
                </a:path>
              </a:pathLst>
            </a:custGeom>
            <a:solidFill>
              <a:srgbClr val="FFFFFF">
                <a:alpha val="4431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8"/>
            <p:cNvSpPr/>
            <p:nvPr/>
          </p:nvSpPr>
          <p:spPr>
            <a:xfrm>
              <a:off x="5496559" y="4663290"/>
              <a:ext cx="1937483" cy="500521"/>
            </a:xfrm>
            <a:custGeom>
              <a:avLst/>
              <a:gdLst/>
              <a:ahLst/>
              <a:cxnLst/>
              <a:rect l="l" t="t" r="r" b="b"/>
              <a:pathLst>
                <a:path w="59984" h="15496" extrusionOk="0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rgbClr val="FFFFFF">
                <a:alpha val="4431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CUSTOM_4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60"/>
          <p:cNvGrpSpPr/>
          <p:nvPr/>
        </p:nvGrpSpPr>
        <p:grpSpPr>
          <a:xfrm rot="-199848">
            <a:off x="7416046" y="3853117"/>
            <a:ext cx="581719" cy="921600"/>
            <a:chOff x="-1904298" y="1056455"/>
            <a:chExt cx="581725" cy="921610"/>
          </a:xfrm>
        </p:grpSpPr>
        <p:sp>
          <p:nvSpPr>
            <p:cNvPr id="141" name="Google Shape;141;p60"/>
            <p:cNvSpPr/>
            <p:nvPr/>
          </p:nvSpPr>
          <p:spPr>
            <a:xfrm>
              <a:off x="-1904298" y="1056455"/>
              <a:ext cx="581725" cy="887132"/>
            </a:xfrm>
            <a:custGeom>
              <a:avLst/>
              <a:gdLst/>
              <a:ahLst/>
              <a:cxnLst/>
              <a:rect l="l" t="t" r="r" b="b"/>
              <a:pathLst>
                <a:path w="38196" h="58249" extrusionOk="0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rgbClr val="5AD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60"/>
            <p:cNvSpPr/>
            <p:nvPr/>
          </p:nvSpPr>
          <p:spPr>
            <a:xfrm>
              <a:off x="-1862965" y="1216748"/>
              <a:ext cx="442995" cy="761317"/>
            </a:xfrm>
            <a:custGeom>
              <a:avLst/>
              <a:gdLst/>
              <a:ahLst/>
              <a:cxnLst/>
              <a:rect l="l" t="t" r="r" b="b"/>
              <a:pathLst>
                <a:path w="29087" h="49988" extrusionOk="0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rgbClr val="449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" name="Google Shape;143;p60"/>
          <p:cNvGrpSpPr/>
          <p:nvPr/>
        </p:nvGrpSpPr>
        <p:grpSpPr>
          <a:xfrm>
            <a:off x="6704539" y="3934149"/>
            <a:ext cx="878448" cy="863379"/>
            <a:chOff x="-5358445" y="839844"/>
            <a:chExt cx="1391711" cy="1367837"/>
          </a:xfrm>
        </p:grpSpPr>
        <p:sp>
          <p:nvSpPr>
            <p:cNvPr id="144" name="Google Shape;144;p60"/>
            <p:cNvSpPr/>
            <p:nvPr/>
          </p:nvSpPr>
          <p:spPr>
            <a:xfrm>
              <a:off x="-5358445" y="839844"/>
              <a:ext cx="1391711" cy="1367419"/>
            </a:xfrm>
            <a:custGeom>
              <a:avLst/>
              <a:gdLst/>
              <a:ahLst/>
              <a:cxnLst/>
              <a:rect l="l" t="t" r="r" b="b"/>
              <a:pathLst>
                <a:path w="49900" h="49029" extrusionOk="0">
                  <a:moveTo>
                    <a:pt x="1057" y="0"/>
                  </a:moveTo>
                  <a:cubicBezTo>
                    <a:pt x="781" y="0"/>
                    <a:pt x="673" y="296"/>
                    <a:pt x="750" y="529"/>
                  </a:cubicBezTo>
                  <a:cubicBezTo>
                    <a:pt x="560" y="529"/>
                    <a:pt x="369" y="648"/>
                    <a:pt x="357" y="886"/>
                  </a:cubicBezTo>
                  <a:cubicBezTo>
                    <a:pt x="0" y="7708"/>
                    <a:pt x="1596" y="14340"/>
                    <a:pt x="3798" y="20746"/>
                  </a:cubicBezTo>
                  <a:cubicBezTo>
                    <a:pt x="5870" y="26770"/>
                    <a:pt x="8204" y="32854"/>
                    <a:pt x="12788" y="37450"/>
                  </a:cubicBezTo>
                  <a:cubicBezTo>
                    <a:pt x="17157" y="41820"/>
                    <a:pt x="22789" y="44689"/>
                    <a:pt x="28575" y="46678"/>
                  </a:cubicBezTo>
                  <a:cubicBezTo>
                    <a:pt x="32108" y="47894"/>
                    <a:pt x="35925" y="49028"/>
                    <a:pt x="39693" y="49028"/>
                  </a:cubicBezTo>
                  <a:cubicBezTo>
                    <a:pt x="41639" y="49028"/>
                    <a:pt x="43573" y="48726"/>
                    <a:pt x="45446" y="47975"/>
                  </a:cubicBezTo>
                  <a:cubicBezTo>
                    <a:pt x="45589" y="47916"/>
                    <a:pt x="45649" y="47821"/>
                    <a:pt x="45661" y="47725"/>
                  </a:cubicBezTo>
                  <a:cubicBezTo>
                    <a:pt x="45745" y="47795"/>
                    <a:pt x="45857" y="47836"/>
                    <a:pt x="45967" y="47836"/>
                  </a:cubicBezTo>
                  <a:cubicBezTo>
                    <a:pt x="46118" y="47836"/>
                    <a:pt x="46265" y="47757"/>
                    <a:pt x="46327" y="47571"/>
                  </a:cubicBezTo>
                  <a:cubicBezTo>
                    <a:pt x="49899" y="36581"/>
                    <a:pt x="43565" y="23937"/>
                    <a:pt x="36052" y="16126"/>
                  </a:cubicBezTo>
                  <a:cubicBezTo>
                    <a:pt x="26873" y="6589"/>
                    <a:pt x="14014" y="1791"/>
                    <a:pt x="1119" y="5"/>
                  </a:cubicBezTo>
                  <a:cubicBezTo>
                    <a:pt x="1098" y="2"/>
                    <a:pt x="1077" y="0"/>
                    <a:pt x="1057" y="0"/>
                  </a:cubicBezTo>
                  <a:close/>
                </a:path>
              </a:pathLst>
            </a:custGeom>
            <a:solidFill>
              <a:srgbClr val="75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60"/>
            <p:cNvSpPr/>
            <p:nvPr/>
          </p:nvSpPr>
          <p:spPr>
            <a:xfrm>
              <a:off x="-5168235" y="1050330"/>
              <a:ext cx="1163208" cy="1157351"/>
            </a:xfrm>
            <a:custGeom>
              <a:avLst/>
              <a:gdLst/>
              <a:ahLst/>
              <a:cxnLst/>
              <a:rect l="l" t="t" r="r" b="b"/>
              <a:pathLst>
                <a:path w="41707" h="41497" extrusionOk="0">
                  <a:moveTo>
                    <a:pt x="3415" y="0"/>
                  </a:moveTo>
                  <a:cubicBezTo>
                    <a:pt x="3118" y="0"/>
                    <a:pt x="2838" y="377"/>
                    <a:pt x="3098" y="673"/>
                  </a:cubicBezTo>
                  <a:cubicBezTo>
                    <a:pt x="5968" y="4043"/>
                    <a:pt x="8825" y="7424"/>
                    <a:pt x="11694" y="10794"/>
                  </a:cubicBezTo>
                  <a:cubicBezTo>
                    <a:pt x="7944" y="9591"/>
                    <a:pt x="4265" y="8186"/>
                    <a:pt x="669" y="6567"/>
                  </a:cubicBezTo>
                  <a:cubicBezTo>
                    <a:pt x="612" y="6541"/>
                    <a:pt x="557" y="6529"/>
                    <a:pt x="507" y="6529"/>
                  </a:cubicBezTo>
                  <a:cubicBezTo>
                    <a:pt x="143" y="6529"/>
                    <a:pt x="1" y="7141"/>
                    <a:pt x="419" y="7329"/>
                  </a:cubicBezTo>
                  <a:cubicBezTo>
                    <a:pt x="4158" y="9020"/>
                    <a:pt x="12564" y="12008"/>
                    <a:pt x="12730" y="12008"/>
                  </a:cubicBezTo>
                  <a:cubicBezTo>
                    <a:pt x="15826" y="15651"/>
                    <a:pt x="18922" y="19283"/>
                    <a:pt x="22029" y="22914"/>
                  </a:cubicBezTo>
                  <a:cubicBezTo>
                    <a:pt x="22303" y="23224"/>
                    <a:pt x="22577" y="23533"/>
                    <a:pt x="22851" y="23855"/>
                  </a:cubicBezTo>
                  <a:cubicBezTo>
                    <a:pt x="22003" y="23918"/>
                    <a:pt x="21159" y="23950"/>
                    <a:pt x="20319" y="23950"/>
                  </a:cubicBezTo>
                  <a:cubicBezTo>
                    <a:pt x="16565" y="23950"/>
                    <a:pt x="12884" y="23317"/>
                    <a:pt x="9313" y="22033"/>
                  </a:cubicBezTo>
                  <a:cubicBezTo>
                    <a:pt x="9266" y="22017"/>
                    <a:pt x="9220" y="22010"/>
                    <a:pt x="9178" y="22010"/>
                  </a:cubicBezTo>
                  <a:cubicBezTo>
                    <a:pt x="8783" y="22010"/>
                    <a:pt x="8623" y="22646"/>
                    <a:pt x="9063" y="22807"/>
                  </a:cubicBezTo>
                  <a:cubicBezTo>
                    <a:pt x="12688" y="24102"/>
                    <a:pt x="16421" y="24755"/>
                    <a:pt x="20225" y="24755"/>
                  </a:cubicBezTo>
                  <a:cubicBezTo>
                    <a:pt x="21144" y="24755"/>
                    <a:pt x="22067" y="24717"/>
                    <a:pt x="22993" y="24641"/>
                  </a:cubicBezTo>
                  <a:cubicBezTo>
                    <a:pt x="23160" y="24629"/>
                    <a:pt x="23267" y="24534"/>
                    <a:pt x="23339" y="24414"/>
                  </a:cubicBezTo>
                  <a:cubicBezTo>
                    <a:pt x="27149" y="28820"/>
                    <a:pt x="31090" y="33106"/>
                    <a:pt x="35424" y="36964"/>
                  </a:cubicBezTo>
                  <a:cubicBezTo>
                    <a:pt x="34186" y="37165"/>
                    <a:pt x="32949" y="37265"/>
                    <a:pt x="31719" y="37265"/>
                  </a:cubicBezTo>
                  <a:cubicBezTo>
                    <a:pt x="28655" y="37265"/>
                    <a:pt x="25636" y="36641"/>
                    <a:pt x="22755" y="35392"/>
                  </a:cubicBezTo>
                  <a:cubicBezTo>
                    <a:pt x="22701" y="35369"/>
                    <a:pt x="22650" y="35359"/>
                    <a:pt x="22602" y="35359"/>
                  </a:cubicBezTo>
                  <a:cubicBezTo>
                    <a:pt x="22232" y="35359"/>
                    <a:pt x="22083" y="35987"/>
                    <a:pt x="22505" y="36166"/>
                  </a:cubicBezTo>
                  <a:cubicBezTo>
                    <a:pt x="25470" y="37439"/>
                    <a:pt x="28583" y="38077"/>
                    <a:pt x="31737" y="38077"/>
                  </a:cubicBezTo>
                  <a:cubicBezTo>
                    <a:pt x="33155" y="38077"/>
                    <a:pt x="34582" y="37948"/>
                    <a:pt x="36007" y="37690"/>
                  </a:cubicBezTo>
                  <a:cubicBezTo>
                    <a:pt x="36078" y="37678"/>
                    <a:pt x="36126" y="37654"/>
                    <a:pt x="36174" y="37630"/>
                  </a:cubicBezTo>
                  <a:cubicBezTo>
                    <a:pt x="37698" y="38952"/>
                    <a:pt x="39269" y="40226"/>
                    <a:pt x="40912" y="41417"/>
                  </a:cubicBezTo>
                  <a:cubicBezTo>
                    <a:pt x="40988" y="41473"/>
                    <a:pt x="41064" y="41497"/>
                    <a:pt x="41137" y="41497"/>
                  </a:cubicBezTo>
                  <a:cubicBezTo>
                    <a:pt x="41464" y="41497"/>
                    <a:pt x="41706" y="41003"/>
                    <a:pt x="41365" y="40750"/>
                  </a:cubicBezTo>
                  <a:cubicBezTo>
                    <a:pt x="37745" y="38107"/>
                    <a:pt x="34447" y="35130"/>
                    <a:pt x="31328" y="31951"/>
                  </a:cubicBezTo>
                  <a:cubicBezTo>
                    <a:pt x="31423" y="31951"/>
                    <a:pt x="31530" y="31892"/>
                    <a:pt x="31590" y="31773"/>
                  </a:cubicBezTo>
                  <a:cubicBezTo>
                    <a:pt x="33745" y="27724"/>
                    <a:pt x="34150" y="23129"/>
                    <a:pt x="32638" y="18795"/>
                  </a:cubicBezTo>
                  <a:cubicBezTo>
                    <a:pt x="32568" y="18591"/>
                    <a:pt x="32389" y="18501"/>
                    <a:pt x="32216" y="18501"/>
                  </a:cubicBezTo>
                  <a:cubicBezTo>
                    <a:pt x="31975" y="18501"/>
                    <a:pt x="31748" y="18677"/>
                    <a:pt x="31852" y="18961"/>
                  </a:cubicBezTo>
                  <a:cubicBezTo>
                    <a:pt x="33280" y="23081"/>
                    <a:pt x="32971" y="27474"/>
                    <a:pt x="30923" y="31320"/>
                  </a:cubicBezTo>
                  <a:cubicBezTo>
                    <a:pt x="30887" y="31380"/>
                    <a:pt x="30875" y="31439"/>
                    <a:pt x="30875" y="31487"/>
                  </a:cubicBezTo>
                  <a:cubicBezTo>
                    <a:pt x="27851" y="28391"/>
                    <a:pt x="24982" y="25117"/>
                    <a:pt x="22172" y="21831"/>
                  </a:cubicBezTo>
                  <a:cubicBezTo>
                    <a:pt x="21005" y="20462"/>
                    <a:pt x="19838" y="19092"/>
                    <a:pt x="18683" y="17735"/>
                  </a:cubicBezTo>
                  <a:cubicBezTo>
                    <a:pt x="18719" y="17687"/>
                    <a:pt x="18743" y="17640"/>
                    <a:pt x="18767" y="17568"/>
                  </a:cubicBezTo>
                  <a:cubicBezTo>
                    <a:pt x="19779" y="13663"/>
                    <a:pt x="20231" y="9698"/>
                    <a:pt x="20088" y="5662"/>
                  </a:cubicBezTo>
                  <a:cubicBezTo>
                    <a:pt x="20076" y="5390"/>
                    <a:pt x="19854" y="5249"/>
                    <a:pt x="19646" y="5249"/>
                  </a:cubicBezTo>
                  <a:cubicBezTo>
                    <a:pt x="19454" y="5249"/>
                    <a:pt x="19273" y="5369"/>
                    <a:pt x="19279" y="5615"/>
                  </a:cubicBezTo>
                  <a:cubicBezTo>
                    <a:pt x="19422" y="9484"/>
                    <a:pt x="19017" y="13270"/>
                    <a:pt x="18064" y="17021"/>
                  </a:cubicBezTo>
                  <a:cubicBezTo>
                    <a:pt x="13278" y="11401"/>
                    <a:pt x="8492" y="5769"/>
                    <a:pt x="3693" y="138"/>
                  </a:cubicBezTo>
                  <a:cubicBezTo>
                    <a:pt x="3611" y="41"/>
                    <a:pt x="3512" y="0"/>
                    <a:pt x="3415" y="0"/>
                  </a:cubicBezTo>
                  <a:close/>
                </a:path>
              </a:pathLst>
            </a:custGeom>
            <a:solidFill>
              <a:srgbClr val="449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" name="Google Shape;146;p60"/>
          <p:cNvGrpSpPr/>
          <p:nvPr/>
        </p:nvGrpSpPr>
        <p:grpSpPr>
          <a:xfrm rot="-1263781">
            <a:off x="7715407" y="4030012"/>
            <a:ext cx="890375" cy="822935"/>
            <a:chOff x="-1855532" y="1600966"/>
            <a:chExt cx="890361" cy="822923"/>
          </a:xfrm>
        </p:grpSpPr>
        <p:sp>
          <p:nvSpPr>
            <p:cNvPr id="147" name="Google Shape;147;p60"/>
            <p:cNvSpPr/>
            <p:nvPr/>
          </p:nvSpPr>
          <p:spPr>
            <a:xfrm>
              <a:off x="-1855532" y="1600966"/>
              <a:ext cx="890361" cy="822923"/>
            </a:xfrm>
            <a:custGeom>
              <a:avLst/>
              <a:gdLst/>
              <a:ahLst/>
              <a:cxnLst/>
              <a:rect l="l" t="t" r="r" b="b"/>
              <a:pathLst>
                <a:path w="58461" h="54033" extrusionOk="0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rgbClr val="75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60"/>
            <p:cNvSpPr/>
            <p:nvPr/>
          </p:nvSpPr>
          <p:spPr>
            <a:xfrm>
              <a:off x="-1801299" y="1673750"/>
              <a:ext cx="648448" cy="672557"/>
            </a:xfrm>
            <a:custGeom>
              <a:avLst/>
              <a:gdLst/>
              <a:ahLst/>
              <a:cxnLst/>
              <a:rect l="l" t="t" r="r" b="b"/>
              <a:pathLst>
                <a:path w="42577" h="44160" extrusionOk="0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rgbClr val="449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149;p60"/>
          <p:cNvGrpSpPr/>
          <p:nvPr/>
        </p:nvGrpSpPr>
        <p:grpSpPr>
          <a:xfrm>
            <a:off x="1" y="2854047"/>
            <a:ext cx="9144001" cy="2289456"/>
            <a:chOff x="271750" y="2423875"/>
            <a:chExt cx="7077400" cy="1772025"/>
          </a:xfrm>
        </p:grpSpPr>
        <p:sp>
          <p:nvSpPr>
            <p:cNvPr id="150" name="Google Shape;150;p60"/>
            <p:cNvSpPr/>
            <p:nvPr/>
          </p:nvSpPr>
          <p:spPr>
            <a:xfrm>
              <a:off x="277700" y="2423875"/>
              <a:ext cx="7071450" cy="1772025"/>
            </a:xfrm>
            <a:custGeom>
              <a:avLst/>
              <a:gdLst/>
              <a:ahLst/>
              <a:cxnLst/>
              <a:rect l="l" t="t" r="r" b="b"/>
              <a:pathLst>
                <a:path w="282858" h="70881" extrusionOk="0">
                  <a:moveTo>
                    <a:pt x="57528" y="1"/>
                  </a:moveTo>
                  <a:cubicBezTo>
                    <a:pt x="37107" y="1"/>
                    <a:pt x="17867" y="6326"/>
                    <a:pt x="1" y="16029"/>
                  </a:cubicBezTo>
                  <a:lnTo>
                    <a:pt x="1" y="70881"/>
                  </a:lnTo>
                  <a:lnTo>
                    <a:pt x="282857" y="70881"/>
                  </a:lnTo>
                  <a:lnTo>
                    <a:pt x="282857" y="53831"/>
                  </a:lnTo>
                  <a:cubicBezTo>
                    <a:pt x="276183" y="53941"/>
                    <a:pt x="269511" y="54030"/>
                    <a:pt x="262852" y="54030"/>
                  </a:cubicBezTo>
                  <a:cubicBezTo>
                    <a:pt x="230491" y="54030"/>
                    <a:pt x="198425" y="51930"/>
                    <a:pt x="167736" y="39913"/>
                  </a:cubicBezTo>
                  <a:cubicBezTo>
                    <a:pt x="131005" y="25530"/>
                    <a:pt x="101025" y="967"/>
                    <a:pt x="59794" y="27"/>
                  </a:cubicBezTo>
                  <a:cubicBezTo>
                    <a:pt x="59037" y="10"/>
                    <a:pt x="58282" y="1"/>
                    <a:pt x="57528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60"/>
            <p:cNvSpPr/>
            <p:nvPr/>
          </p:nvSpPr>
          <p:spPr>
            <a:xfrm>
              <a:off x="271750" y="3380525"/>
              <a:ext cx="1876450" cy="815375"/>
            </a:xfrm>
            <a:custGeom>
              <a:avLst/>
              <a:gdLst/>
              <a:ahLst/>
              <a:cxnLst/>
              <a:rect l="l" t="t" r="r" b="b"/>
              <a:pathLst>
                <a:path w="75058" h="32615" extrusionOk="0">
                  <a:moveTo>
                    <a:pt x="26971" y="1"/>
                  </a:moveTo>
                  <a:cubicBezTo>
                    <a:pt x="16792" y="1"/>
                    <a:pt x="7040" y="5763"/>
                    <a:pt x="2429" y="15589"/>
                  </a:cubicBezTo>
                  <a:cubicBezTo>
                    <a:pt x="2382" y="15684"/>
                    <a:pt x="2358" y="15779"/>
                    <a:pt x="2310" y="15875"/>
                  </a:cubicBezTo>
                  <a:cubicBezTo>
                    <a:pt x="1453" y="16946"/>
                    <a:pt x="679" y="18065"/>
                    <a:pt x="0" y="19244"/>
                  </a:cubicBezTo>
                  <a:lnTo>
                    <a:pt x="0" y="32615"/>
                  </a:lnTo>
                  <a:lnTo>
                    <a:pt x="75057" y="32615"/>
                  </a:lnTo>
                  <a:cubicBezTo>
                    <a:pt x="73819" y="28007"/>
                    <a:pt x="70640" y="23959"/>
                    <a:pt x="65985" y="21768"/>
                  </a:cubicBezTo>
                  <a:cubicBezTo>
                    <a:pt x="63680" y="20692"/>
                    <a:pt x="61256" y="20183"/>
                    <a:pt x="58871" y="20183"/>
                  </a:cubicBezTo>
                  <a:cubicBezTo>
                    <a:pt x="56981" y="20183"/>
                    <a:pt x="55116" y="20503"/>
                    <a:pt x="53352" y="21113"/>
                  </a:cubicBezTo>
                  <a:cubicBezTo>
                    <a:pt x="51566" y="13255"/>
                    <a:pt x="46328" y="6266"/>
                    <a:pt x="38470" y="2575"/>
                  </a:cubicBezTo>
                  <a:cubicBezTo>
                    <a:pt x="34746" y="828"/>
                    <a:pt x="30828" y="1"/>
                    <a:pt x="26971" y="1"/>
                  </a:cubicBezTo>
                  <a:close/>
                </a:path>
              </a:pathLst>
            </a:custGeom>
            <a:solidFill>
              <a:srgbClr val="5AD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60"/>
            <p:cNvSpPr/>
            <p:nvPr/>
          </p:nvSpPr>
          <p:spPr>
            <a:xfrm>
              <a:off x="1828200" y="3808500"/>
              <a:ext cx="1499600" cy="387400"/>
            </a:xfrm>
            <a:custGeom>
              <a:avLst/>
              <a:gdLst/>
              <a:ahLst/>
              <a:cxnLst/>
              <a:rect l="l" t="t" r="r" b="b"/>
              <a:pathLst>
                <a:path w="59984" h="15496" extrusionOk="0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rgbClr val="FFFFFF">
                <a:alpha val="4431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" name="Google Shape;153;p60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053B5C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4" name="Google Shape;154;p60"/>
          <p:cNvSpPr txBox="1">
            <a:spLocks noGrp="1"/>
          </p:cNvSpPr>
          <p:nvPr>
            <p:ph type="title" idx="2"/>
          </p:nvPr>
        </p:nvSpPr>
        <p:spPr>
          <a:xfrm>
            <a:off x="3673625" y="1682250"/>
            <a:ext cx="1813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9pPr>
          </a:lstStyle>
          <a:p>
            <a:endParaRPr/>
          </a:p>
        </p:txBody>
      </p:sp>
      <p:sp>
        <p:nvSpPr>
          <p:cNvPr id="155" name="Google Shape;155;p60"/>
          <p:cNvSpPr txBox="1">
            <a:spLocks noGrp="1"/>
          </p:cNvSpPr>
          <p:nvPr>
            <p:ph type="subTitle" idx="1"/>
          </p:nvPr>
        </p:nvSpPr>
        <p:spPr>
          <a:xfrm>
            <a:off x="3576125" y="2161750"/>
            <a:ext cx="1911300" cy="14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1pPr>
            <a:lvl2pPr lvl="1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2pPr>
            <a:lvl3pPr lvl="2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3pPr>
            <a:lvl4pPr lvl="3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4pPr>
            <a:lvl5pPr lvl="4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5pPr>
            <a:lvl6pPr lvl="5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6pPr>
            <a:lvl7pPr lvl="6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7pPr>
            <a:lvl8pPr lvl="7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8pPr>
            <a:lvl9pPr lvl="8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60"/>
          <p:cNvSpPr txBox="1">
            <a:spLocks noGrp="1"/>
          </p:cNvSpPr>
          <p:nvPr>
            <p:ph type="title" idx="3"/>
          </p:nvPr>
        </p:nvSpPr>
        <p:spPr>
          <a:xfrm>
            <a:off x="6251400" y="1682250"/>
            <a:ext cx="1813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9pPr>
          </a:lstStyle>
          <a:p>
            <a:endParaRPr/>
          </a:p>
        </p:txBody>
      </p:sp>
      <p:sp>
        <p:nvSpPr>
          <p:cNvPr id="157" name="Google Shape;157;p60"/>
          <p:cNvSpPr txBox="1">
            <a:spLocks noGrp="1"/>
          </p:cNvSpPr>
          <p:nvPr>
            <p:ph type="subTitle" idx="4"/>
          </p:nvPr>
        </p:nvSpPr>
        <p:spPr>
          <a:xfrm>
            <a:off x="6154025" y="2161750"/>
            <a:ext cx="1911300" cy="14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1pPr>
            <a:lvl2pPr lvl="1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2pPr>
            <a:lvl3pPr lvl="2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3pPr>
            <a:lvl4pPr lvl="3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4pPr>
            <a:lvl5pPr lvl="4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5pPr>
            <a:lvl6pPr lvl="5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6pPr>
            <a:lvl7pPr lvl="6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7pPr>
            <a:lvl8pPr lvl="7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8pPr>
            <a:lvl9pPr lvl="8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3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61"/>
          <p:cNvGrpSpPr/>
          <p:nvPr/>
        </p:nvGrpSpPr>
        <p:grpSpPr>
          <a:xfrm rot="199848" flipH="1">
            <a:off x="1146238" y="3853117"/>
            <a:ext cx="581719" cy="921600"/>
            <a:chOff x="-1904298" y="1056455"/>
            <a:chExt cx="581725" cy="921610"/>
          </a:xfrm>
        </p:grpSpPr>
        <p:sp>
          <p:nvSpPr>
            <p:cNvPr id="160" name="Google Shape;160;p61"/>
            <p:cNvSpPr/>
            <p:nvPr/>
          </p:nvSpPr>
          <p:spPr>
            <a:xfrm>
              <a:off x="-1904298" y="1056455"/>
              <a:ext cx="581725" cy="887132"/>
            </a:xfrm>
            <a:custGeom>
              <a:avLst/>
              <a:gdLst/>
              <a:ahLst/>
              <a:cxnLst/>
              <a:rect l="l" t="t" r="r" b="b"/>
              <a:pathLst>
                <a:path w="38196" h="58249" extrusionOk="0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rgbClr val="5AD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61"/>
            <p:cNvSpPr/>
            <p:nvPr/>
          </p:nvSpPr>
          <p:spPr>
            <a:xfrm>
              <a:off x="-1862965" y="1216748"/>
              <a:ext cx="442995" cy="761317"/>
            </a:xfrm>
            <a:custGeom>
              <a:avLst/>
              <a:gdLst/>
              <a:ahLst/>
              <a:cxnLst/>
              <a:rect l="l" t="t" r="r" b="b"/>
              <a:pathLst>
                <a:path w="29087" h="49988" extrusionOk="0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rgbClr val="449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61"/>
          <p:cNvGrpSpPr/>
          <p:nvPr/>
        </p:nvGrpSpPr>
        <p:grpSpPr>
          <a:xfrm flipH="1">
            <a:off x="1561015" y="3934149"/>
            <a:ext cx="878448" cy="863379"/>
            <a:chOff x="-5358445" y="839844"/>
            <a:chExt cx="1391711" cy="1367837"/>
          </a:xfrm>
        </p:grpSpPr>
        <p:sp>
          <p:nvSpPr>
            <p:cNvPr id="163" name="Google Shape;163;p61"/>
            <p:cNvSpPr/>
            <p:nvPr/>
          </p:nvSpPr>
          <p:spPr>
            <a:xfrm>
              <a:off x="-5358445" y="839844"/>
              <a:ext cx="1391711" cy="1367419"/>
            </a:xfrm>
            <a:custGeom>
              <a:avLst/>
              <a:gdLst/>
              <a:ahLst/>
              <a:cxnLst/>
              <a:rect l="l" t="t" r="r" b="b"/>
              <a:pathLst>
                <a:path w="49900" h="49029" extrusionOk="0">
                  <a:moveTo>
                    <a:pt x="1057" y="0"/>
                  </a:moveTo>
                  <a:cubicBezTo>
                    <a:pt x="781" y="0"/>
                    <a:pt x="673" y="296"/>
                    <a:pt x="750" y="529"/>
                  </a:cubicBezTo>
                  <a:cubicBezTo>
                    <a:pt x="560" y="529"/>
                    <a:pt x="369" y="648"/>
                    <a:pt x="357" y="886"/>
                  </a:cubicBezTo>
                  <a:cubicBezTo>
                    <a:pt x="0" y="7708"/>
                    <a:pt x="1596" y="14340"/>
                    <a:pt x="3798" y="20746"/>
                  </a:cubicBezTo>
                  <a:cubicBezTo>
                    <a:pt x="5870" y="26770"/>
                    <a:pt x="8204" y="32854"/>
                    <a:pt x="12788" y="37450"/>
                  </a:cubicBezTo>
                  <a:cubicBezTo>
                    <a:pt x="17157" y="41820"/>
                    <a:pt x="22789" y="44689"/>
                    <a:pt x="28575" y="46678"/>
                  </a:cubicBezTo>
                  <a:cubicBezTo>
                    <a:pt x="32108" y="47894"/>
                    <a:pt x="35925" y="49028"/>
                    <a:pt x="39693" y="49028"/>
                  </a:cubicBezTo>
                  <a:cubicBezTo>
                    <a:pt x="41639" y="49028"/>
                    <a:pt x="43573" y="48726"/>
                    <a:pt x="45446" y="47975"/>
                  </a:cubicBezTo>
                  <a:cubicBezTo>
                    <a:pt x="45589" y="47916"/>
                    <a:pt x="45649" y="47821"/>
                    <a:pt x="45661" y="47725"/>
                  </a:cubicBezTo>
                  <a:cubicBezTo>
                    <a:pt x="45745" y="47795"/>
                    <a:pt x="45857" y="47836"/>
                    <a:pt x="45967" y="47836"/>
                  </a:cubicBezTo>
                  <a:cubicBezTo>
                    <a:pt x="46118" y="47836"/>
                    <a:pt x="46265" y="47757"/>
                    <a:pt x="46327" y="47571"/>
                  </a:cubicBezTo>
                  <a:cubicBezTo>
                    <a:pt x="49899" y="36581"/>
                    <a:pt x="43565" y="23937"/>
                    <a:pt x="36052" y="16126"/>
                  </a:cubicBezTo>
                  <a:cubicBezTo>
                    <a:pt x="26873" y="6589"/>
                    <a:pt x="14014" y="1791"/>
                    <a:pt x="1119" y="5"/>
                  </a:cubicBezTo>
                  <a:cubicBezTo>
                    <a:pt x="1098" y="2"/>
                    <a:pt x="1077" y="0"/>
                    <a:pt x="1057" y="0"/>
                  </a:cubicBezTo>
                  <a:close/>
                </a:path>
              </a:pathLst>
            </a:custGeom>
            <a:solidFill>
              <a:srgbClr val="75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1"/>
            <p:cNvSpPr/>
            <p:nvPr/>
          </p:nvSpPr>
          <p:spPr>
            <a:xfrm>
              <a:off x="-5168235" y="1050330"/>
              <a:ext cx="1163208" cy="1157351"/>
            </a:xfrm>
            <a:custGeom>
              <a:avLst/>
              <a:gdLst/>
              <a:ahLst/>
              <a:cxnLst/>
              <a:rect l="l" t="t" r="r" b="b"/>
              <a:pathLst>
                <a:path w="41707" h="41497" extrusionOk="0">
                  <a:moveTo>
                    <a:pt x="3415" y="0"/>
                  </a:moveTo>
                  <a:cubicBezTo>
                    <a:pt x="3118" y="0"/>
                    <a:pt x="2838" y="377"/>
                    <a:pt x="3098" y="673"/>
                  </a:cubicBezTo>
                  <a:cubicBezTo>
                    <a:pt x="5968" y="4043"/>
                    <a:pt x="8825" y="7424"/>
                    <a:pt x="11694" y="10794"/>
                  </a:cubicBezTo>
                  <a:cubicBezTo>
                    <a:pt x="7944" y="9591"/>
                    <a:pt x="4265" y="8186"/>
                    <a:pt x="669" y="6567"/>
                  </a:cubicBezTo>
                  <a:cubicBezTo>
                    <a:pt x="612" y="6541"/>
                    <a:pt x="557" y="6529"/>
                    <a:pt x="507" y="6529"/>
                  </a:cubicBezTo>
                  <a:cubicBezTo>
                    <a:pt x="143" y="6529"/>
                    <a:pt x="1" y="7141"/>
                    <a:pt x="419" y="7329"/>
                  </a:cubicBezTo>
                  <a:cubicBezTo>
                    <a:pt x="4158" y="9020"/>
                    <a:pt x="12564" y="12008"/>
                    <a:pt x="12730" y="12008"/>
                  </a:cubicBezTo>
                  <a:cubicBezTo>
                    <a:pt x="15826" y="15651"/>
                    <a:pt x="18922" y="19283"/>
                    <a:pt x="22029" y="22914"/>
                  </a:cubicBezTo>
                  <a:cubicBezTo>
                    <a:pt x="22303" y="23224"/>
                    <a:pt x="22577" y="23533"/>
                    <a:pt x="22851" y="23855"/>
                  </a:cubicBezTo>
                  <a:cubicBezTo>
                    <a:pt x="22003" y="23918"/>
                    <a:pt x="21159" y="23950"/>
                    <a:pt x="20319" y="23950"/>
                  </a:cubicBezTo>
                  <a:cubicBezTo>
                    <a:pt x="16565" y="23950"/>
                    <a:pt x="12884" y="23317"/>
                    <a:pt x="9313" y="22033"/>
                  </a:cubicBezTo>
                  <a:cubicBezTo>
                    <a:pt x="9266" y="22017"/>
                    <a:pt x="9220" y="22010"/>
                    <a:pt x="9178" y="22010"/>
                  </a:cubicBezTo>
                  <a:cubicBezTo>
                    <a:pt x="8783" y="22010"/>
                    <a:pt x="8623" y="22646"/>
                    <a:pt x="9063" y="22807"/>
                  </a:cubicBezTo>
                  <a:cubicBezTo>
                    <a:pt x="12688" y="24102"/>
                    <a:pt x="16421" y="24755"/>
                    <a:pt x="20225" y="24755"/>
                  </a:cubicBezTo>
                  <a:cubicBezTo>
                    <a:pt x="21144" y="24755"/>
                    <a:pt x="22067" y="24717"/>
                    <a:pt x="22993" y="24641"/>
                  </a:cubicBezTo>
                  <a:cubicBezTo>
                    <a:pt x="23160" y="24629"/>
                    <a:pt x="23267" y="24534"/>
                    <a:pt x="23339" y="24414"/>
                  </a:cubicBezTo>
                  <a:cubicBezTo>
                    <a:pt x="27149" y="28820"/>
                    <a:pt x="31090" y="33106"/>
                    <a:pt x="35424" y="36964"/>
                  </a:cubicBezTo>
                  <a:cubicBezTo>
                    <a:pt x="34186" y="37165"/>
                    <a:pt x="32949" y="37265"/>
                    <a:pt x="31719" y="37265"/>
                  </a:cubicBezTo>
                  <a:cubicBezTo>
                    <a:pt x="28655" y="37265"/>
                    <a:pt x="25636" y="36641"/>
                    <a:pt x="22755" y="35392"/>
                  </a:cubicBezTo>
                  <a:cubicBezTo>
                    <a:pt x="22701" y="35369"/>
                    <a:pt x="22650" y="35359"/>
                    <a:pt x="22602" y="35359"/>
                  </a:cubicBezTo>
                  <a:cubicBezTo>
                    <a:pt x="22232" y="35359"/>
                    <a:pt x="22083" y="35987"/>
                    <a:pt x="22505" y="36166"/>
                  </a:cubicBezTo>
                  <a:cubicBezTo>
                    <a:pt x="25470" y="37439"/>
                    <a:pt x="28583" y="38077"/>
                    <a:pt x="31737" y="38077"/>
                  </a:cubicBezTo>
                  <a:cubicBezTo>
                    <a:pt x="33155" y="38077"/>
                    <a:pt x="34582" y="37948"/>
                    <a:pt x="36007" y="37690"/>
                  </a:cubicBezTo>
                  <a:cubicBezTo>
                    <a:pt x="36078" y="37678"/>
                    <a:pt x="36126" y="37654"/>
                    <a:pt x="36174" y="37630"/>
                  </a:cubicBezTo>
                  <a:cubicBezTo>
                    <a:pt x="37698" y="38952"/>
                    <a:pt x="39269" y="40226"/>
                    <a:pt x="40912" y="41417"/>
                  </a:cubicBezTo>
                  <a:cubicBezTo>
                    <a:pt x="40988" y="41473"/>
                    <a:pt x="41064" y="41497"/>
                    <a:pt x="41137" y="41497"/>
                  </a:cubicBezTo>
                  <a:cubicBezTo>
                    <a:pt x="41464" y="41497"/>
                    <a:pt x="41706" y="41003"/>
                    <a:pt x="41365" y="40750"/>
                  </a:cubicBezTo>
                  <a:cubicBezTo>
                    <a:pt x="37745" y="38107"/>
                    <a:pt x="34447" y="35130"/>
                    <a:pt x="31328" y="31951"/>
                  </a:cubicBezTo>
                  <a:cubicBezTo>
                    <a:pt x="31423" y="31951"/>
                    <a:pt x="31530" y="31892"/>
                    <a:pt x="31590" y="31773"/>
                  </a:cubicBezTo>
                  <a:cubicBezTo>
                    <a:pt x="33745" y="27724"/>
                    <a:pt x="34150" y="23129"/>
                    <a:pt x="32638" y="18795"/>
                  </a:cubicBezTo>
                  <a:cubicBezTo>
                    <a:pt x="32568" y="18591"/>
                    <a:pt x="32389" y="18501"/>
                    <a:pt x="32216" y="18501"/>
                  </a:cubicBezTo>
                  <a:cubicBezTo>
                    <a:pt x="31975" y="18501"/>
                    <a:pt x="31748" y="18677"/>
                    <a:pt x="31852" y="18961"/>
                  </a:cubicBezTo>
                  <a:cubicBezTo>
                    <a:pt x="33280" y="23081"/>
                    <a:pt x="32971" y="27474"/>
                    <a:pt x="30923" y="31320"/>
                  </a:cubicBezTo>
                  <a:cubicBezTo>
                    <a:pt x="30887" y="31380"/>
                    <a:pt x="30875" y="31439"/>
                    <a:pt x="30875" y="31487"/>
                  </a:cubicBezTo>
                  <a:cubicBezTo>
                    <a:pt x="27851" y="28391"/>
                    <a:pt x="24982" y="25117"/>
                    <a:pt x="22172" y="21831"/>
                  </a:cubicBezTo>
                  <a:cubicBezTo>
                    <a:pt x="21005" y="20462"/>
                    <a:pt x="19838" y="19092"/>
                    <a:pt x="18683" y="17735"/>
                  </a:cubicBezTo>
                  <a:cubicBezTo>
                    <a:pt x="18719" y="17687"/>
                    <a:pt x="18743" y="17640"/>
                    <a:pt x="18767" y="17568"/>
                  </a:cubicBezTo>
                  <a:cubicBezTo>
                    <a:pt x="19779" y="13663"/>
                    <a:pt x="20231" y="9698"/>
                    <a:pt x="20088" y="5662"/>
                  </a:cubicBezTo>
                  <a:cubicBezTo>
                    <a:pt x="20076" y="5390"/>
                    <a:pt x="19854" y="5249"/>
                    <a:pt x="19646" y="5249"/>
                  </a:cubicBezTo>
                  <a:cubicBezTo>
                    <a:pt x="19454" y="5249"/>
                    <a:pt x="19273" y="5369"/>
                    <a:pt x="19279" y="5615"/>
                  </a:cubicBezTo>
                  <a:cubicBezTo>
                    <a:pt x="19422" y="9484"/>
                    <a:pt x="19017" y="13270"/>
                    <a:pt x="18064" y="17021"/>
                  </a:cubicBezTo>
                  <a:cubicBezTo>
                    <a:pt x="13278" y="11401"/>
                    <a:pt x="8492" y="5769"/>
                    <a:pt x="3693" y="138"/>
                  </a:cubicBezTo>
                  <a:cubicBezTo>
                    <a:pt x="3611" y="41"/>
                    <a:pt x="3512" y="0"/>
                    <a:pt x="3415" y="0"/>
                  </a:cubicBezTo>
                  <a:close/>
                </a:path>
              </a:pathLst>
            </a:custGeom>
            <a:solidFill>
              <a:srgbClr val="449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61"/>
          <p:cNvGrpSpPr/>
          <p:nvPr/>
        </p:nvGrpSpPr>
        <p:grpSpPr>
          <a:xfrm rot="1263781" flipH="1">
            <a:off x="538221" y="4030012"/>
            <a:ext cx="890375" cy="822935"/>
            <a:chOff x="-1855532" y="1600966"/>
            <a:chExt cx="890361" cy="822923"/>
          </a:xfrm>
        </p:grpSpPr>
        <p:sp>
          <p:nvSpPr>
            <p:cNvPr id="166" name="Google Shape;166;p61"/>
            <p:cNvSpPr/>
            <p:nvPr/>
          </p:nvSpPr>
          <p:spPr>
            <a:xfrm>
              <a:off x="-1855532" y="1600966"/>
              <a:ext cx="890361" cy="822923"/>
            </a:xfrm>
            <a:custGeom>
              <a:avLst/>
              <a:gdLst/>
              <a:ahLst/>
              <a:cxnLst/>
              <a:rect l="l" t="t" r="r" b="b"/>
              <a:pathLst>
                <a:path w="58461" h="54033" extrusionOk="0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rgbClr val="75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1"/>
            <p:cNvSpPr/>
            <p:nvPr/>
          </p:nvSpPr>
          <p:spPr>
            <a:xfrm>
              <a:off x="-1801299" y="1673750"/>
              <a:ext cx="648448" cy="672557"/>
            </a:xfrm>
            <a:custGeom>
              <a:avLst/>
              <a:gdLst/>
              <a:ahLst/>
              <a:cxnLst/>
              <a:rect l="l" t="t" r="r" b="b"/>
              <a:pathLst>
                <a:path w="42577" h="44160" extrusionOk="0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rgbClr val="449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61"/>
          <p:cNvGrpSpPr/>
          <p:nvPr/>
        </p:nvGrpSpPr>
        <p:grpSpPr>
          <a:xfrm flipH="1">
            <a:off x="1" y="2854047"/>
            <a:ext cx="9144001" cy="2289456"/>
            <a:chOff x="271750" y="2423875"/>
            <a:chExt cx="7077400" cy="1772025"/>
          </a:xfrm>
        </p:grpSpPr>
        <p:sp>
          <p:nvSpPr>
            <p:cNvPr id="169" name="Google Shape;169;p61"/>
            <p:cNvSpPr/>
            <p:nvPr/>
          </p:nvSpPr>
          <p:spPr>
            <a:xfrm>
              <a:off x="277700" y="2423875"/>
              <a:ext cx="7071450" cy="1772025"/>
            </a:xfrm>
            <a:custGeom>
              <a:avLst/>
              <a:gdLst/>
              <a:ahLst/>
              <a:cxnLst/>
              <a:rect l="l" t="t" r="r" b="b"/>
              <a:pathLst>
                <a:path w="282858" h="70881" extrusionOk="0">
                  <a:moveTo>
                    <a:pt x="57528" y="1"/>
                  </a:moveTo>
                  <a:cubicBezTo>
                    <a:pt x="37107" y="1"/>
                    <a:pt x="17867" y="6326"/>
                    <a:pt x="1" y="16029"/>
                  </a:cubicBezTo>
                  <a:lnTo>
                    <a:pt x="1" y="70881"/>
                  </a:lnTo>
                  <a:lnTo>
                    <a:pt x="282857" y="70881"/>
                  </a:lnTo>
                  <a:lnTo>
                    <a:pt x="282857" y="53831"/>
                  </a:lnTo>
                  <a:cubicBezTo>
                    <a:pt x="276183" y="53941"/>
                    <a:pt x="269511" y="54030"/>
                    <a:pt x="262852" y="54030"/>
                  </a:cubicBezTo>
                  <a:cubicBezTo>
                    <a:pt x="230491" y="54030"/>
                    <a:pt x="198425" y="51930"/>
                    <a:pt x="167736" y="39913"/>
                  </a:cubicBezTo>
                  <a:cubicBezTo>
                    <a:pt x="131005" y="25530"/>
                    <a:pt x="101025" y="967"/>
                    <a:pt x="59794" y="27"/>
                  </a:cubicBezTo>
                  <a:cubicBezTo>
                    <a:pt x="59037" y="10"/>
                    <a:pt x="58282" y="1"/>
                    <a:pt x="57528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1"/>
            <p:cNvSpPr/>
            <p:nvPr/>
          </p:nvSpPr>
          <p:spPr>
            <a:xfrm>
              <a:off x="271750" y="3380525"/>
              <a:ext cx="1876450" cy="815375"/>
            </a:xfrm>
            <a:custGeom>
              <a:avLst/>
              <a:gdLst/>
              <a:ahLst/>
              <a:cxnLst/>
              <a:rect l="l" t="t" r="r" b="b"/>
              <a:pathLst>
                <a:path w="75058" h="32615" extrusionOk="0">
                  <a:moveTo>
                    <a:pt x="26971" y="1"/>
                  </a:moveTo>
                  <a:cubicBezTo>
                    <a:pt x="16792" y="1"/>
                    <a:pt x="7040" y="5763"/>
                    <a:pt x="2429" y="15589"/>
                  </a:cubicBezTo>
                  <a:cubicBezTo>
                    <a:pt x="2382" y="15684"/>
                    <a:pt x="2358" y="15779"/>
                    <a:pt x="2310" y="15875"/>
                  </a:cubicBezTo>
                  <a:cubicBezTo>
                    <a:pt x="1453" y="16946"/>
                    <a:pt x="679" y="18065"/>
                    <a:pt x="0" y="19244"/>
                  </a:cubicBezTo>
                  <a:lnTo>
                    <a:pt x="0" y="32615"/>
                  </a:lnTo>
                  <a:lnTo>
                    <a:pt x="75057" y="32615"/>
                  </a:lnTo>
                  <a:cubicBezTo>
                    <a:pt x="73819" y="28007"/>
                    <a:pt x="70640" y="23959"/>
                    <a:pt x="65985" y="21768"/>
                  </a:cubicBezTo>
                  <a:cubicBezTo>
                    <a:pt x="63680" y="20692"/>
                    <a:pt x="61256" y="20183"/>
                    <a:pt x="58871" y="20183"/>
                  </a:cubicBezTo>
                  <a:cubicBezTo>
                    <a:pt x="56981" y="20183"/>
                    <a:pt x="55116" y="20503"/>
                    <a:pt x="53352" y="21113"/>
                  </a:cubicBezTo>
                  <a:cubicBezTo>
                    <a:pt x="51566" y="13255"/>
                    <a:pt x="46328" y="6266"/>
                    <a:pt x="38470" y="2575"/>
                  </a:cubicBezTo>
                  <a:cubicBezTo>
                    <a:pt x="34746" y="828"/>
                    <a:pt x="30828" y="1"/>
                    <a:pt x="26971" y="1"/>
                  </a:cubicBezTo>
                  <a:close/>
                </a:path>
              </a:pathLst>
            </a:custGeom>
            <a:solidFill>
              <a:srgbClr val="5AD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1"/>
            <p:cNvSpPr/>
            <p:nvPr/>
          </p:nvSpPr>
          <p:spPr>
            <a:xfrm>
              <a:off x="1828200" y="3808500"/>
              <a:ext cx="1499600" cy="387400"/>
            </a:xfrm>
            <a:custGeom>
              <a:avLst/>
              <a:gdLst/>
              <a:ahLst/>
              <a:cxnLst/>
              <a:rect l="l" t="t" r="r" b="b"/>
              <a:pathLst>
                <a:path w="59984" h="15496" extrusionOk="0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rgbClr val="FFFFFF">
                <a:alpha val="4431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1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053B5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3" name="Google Shape;173;p61"/>
          <p:cNvSpPr txBox="1">
            <a:spLocks noGrp="1"/>
          </p:cNvSpPr>
          <p:nvPr>
            <p:ph type="title" idx="2"/>
          </p:nvPr>
        </p:nvSpPr>
        <p:spPr>
          <a:xfrm>
            <a:off x="1087250" y="1758450"/>
            <a:ext cx="1813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053B5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053B5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053B5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053B5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053B5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053B5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053B5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053B5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61"/>
          <p:cNvSpPr txBox="1">
            <a:spLocks noGrp="1"/>
          </p:cNvSpPr>
          <p:nvPr>
            <p:ph type="subTitle" idx="1"/>
          </p:nvPr>
        </p:nvSpPr>
        <p:spPr>
          <a:xfrm>
            <a:off x="1087250" y="2237950"/>
            <a:ext cx="1813800" cy="16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61"/>
          <p:cNvSpPr txBox="1">
            <a:spLocks noGrp="1"/>
          </p:cNvSpPr>
          <p:nvPr>
            <p:ph type="title" idx="3"/>
          </p:nvPr>
        </p:nvSpPr>
        <p:spPr>
          <a:xfrm>
            <a:off x="3665025" y="1758450"/>
            <a:ext cx="1813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053B5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053B5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053B5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053B5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053B5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053B5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053B5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053B5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61"/>
          <p:cNvSpPr txBox="1">
            <a:spLocks noGrp="1"/>
          </p:cNvSpPr>
          <p:nvPr>
            <p:ph type="subTitle" idx="4"/>
          </p:nvPr>
        </p:nvSpPr>
        <p:spPr>
          <a:xfrm>
            <a:off x="3665100" y="2237950"/>
            <a:ext cx="1813800" cy="16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61"/>
          <p:cNvSpPr txBox="1">
            <a:spLocks noGrp="1"/>
          </p:cNvSpPr>
          <p:nvPr>
            <p:ph type="title" idx="5"/>
          </p:nvPr>
        </p:nvSpPr>
        <p:spPr>
          <a:xfrm>
            <a:off x="6242950" y="1758450"/>
            <a:ext cx="1801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053B5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053B5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053B5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053B5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053B5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053B5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053B5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053B5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61"/>
          <p:cNvSpPr txBox="1">
            <a:spLocks noGrp="1"/>
          </p:cNvSpPr>
          <p:nvPr>
            <p:ph type="subTitle" idx="6"/>
          </p:nvPr>
        </p:nvSpPr>
        <p:spPr>
          <a:xfrm>
            <a:off x="6242950" y="2237950"/>
            <a:ext cx="1813800" cy="16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CUSTOM_6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65"/>
          <p:cNvGrpSpPr/>
          <p:nvPr/>
        </p:nvGrpSpPr>
        <p:grpSpPr>
          <a:xfrm>
            <a:off x="-300" y="3427904"/>
            <a:ext cx="9143705" cy="1715603"/>
            <a:chOff x="377798" y="3469600"/>
            <a:chExt cx="7110743" cy="1334165"/>
          </a:xfrm>
        </p:grpSpPr>
        <p:sp>
          <p:nvSpPr>
            <p:cNvPr id="227" name="Google Shape;227;p65"/>
            <p:cNvSpPr/>
            <p:nvPr/>
          </p:nvSpPr>
          <p:spPr>
            <a:xfrm>
              <a:off x="2934275" y="3745525"/>
              <a:ext cx="1009075" cy="526875"/>
            </a:xfrm>
            <a:custGeom>
              <a:avLst/>
              <a:gdLst/>
              <a:ahLst/>
              <a:cxnLst/>
              <a:rect l="l" t="t" r="r" b="b"/>
              <a:pathLst>
                <a:path w="40363" h="21075" extrusionOk="0">
                  <a:moveTo>
                    <a:pt x="20277" y="1"/>
                  </a:moveTo>
                  <a:cubicBezTo>
                    <a:pt x="16705" y="1"/>
                    <a:pt x="13574" y="1834"/>
                    <a:pt x="11752" y="4608"/>
                  </a:cubicBezTo>
                  <a:cubicBezTo>
                    <a:pt x="11327" y="5242"/>
                    <a:pt x="10616" y="5583"/>
                    <a:pt x="9876" y="5583"/>
                  </a:cubicBezTo>
                  <a:cubicBezTo>
                    <a:pt x="9684" y="5583"/>
                    <a:pt x="9491" y="5560"/>
                    <a:pt x="9300" y="5513"/>
                  </a:cubicBezTo>
                  <a:cubicBezTo>
                    <a:pt x="8728" y="5382"/>
                    <a:pt x="8133" y="5299"/>
                    <a:pt x="7514" y="5299"/>
                  </a:cubicBezTo>
                  <a:cubicBezTo>
                    <a:pt x="3358" y="5299"/>
                    <a:pt x="1" y="8657"/>
                    <a:pt x="1" y="12812"/>
                  </a:cubicBezTo>
                  <a:cubicBezTo>
                    <a:pt x="1" y="16955"/>
                    <a:pt x="3358" y="20313"/>
                    <a:pt x="7514" y="20313"/>
                  </a:cubicBezTo>
                  <a:cubicBezTo>
                    <a:pt x="9204" y="20313"/>
                    <a:pt x="10764" y="19753"/>
                    <a:pt x="12026" y="18813"/>
                  </a:cubicBezTo>
                  <a:cubicBezTo>
                    <a:pt x="12454" y="18488"/>
                    <a:pt x="12967" y="18320"/>
                    <a:pt x="13478" y="18320"/>
                  </a:cubicBezTo>
                  <a:cubicBezTo>
                    <a:pt x="13905" y="18320"/>
                    <a:pt x="14331" y="18438"/>
                    <a:pt x="14705" y="18682"/>
                  </a:cubicBezTo>
                  <a:cubicBezTo>
                    <a:pt x="16312" y="19729"/>
                    <a:pt x="18217" y="20337"/>
                    <a:pt x="20277" y="20337"/>
                  </a:cubicBezTo>
                  <a:cubicBezTo>
                    <a:pt x="21361" y="20337"/>
                    <a:pt x="22396" y="20170"/>
                    <a:pt x="23373" y="19860"/>
                  </a:cubicBezTo>
                  <a:cubicBezTo>
                    <a:pt x="23615" y="19784"/>
                    <a:pt x="23866" y="19745"/>
                    <a:pt x="24114" y="19745"/>
                  </a:cubicBezTo>
                  <a:cubicBezTo>
                    <a:pt x="24525" y="19745"/>
                    <a:pt x="24929" y="19852"/>
                    <a:pt x="25278" y="20075"/>
                  </a:cubicBezTo>
                  <a:cubicBezTo>
                    <a:pt x="26314" y="20706"/>
                    <a:pt x="27516" y="21075"/>
                    <a:pt x="28814" y="21075"/>
                  </a:cubicBezTo>
                  <a:cubicBezTo>
                    <a:pt x="30409" y="21075"/>
                    <a:pt x="31886" y="20515"/>
                    <a:pt x="33041" y="19575"/>
                  </a:cubicBezTo>
                  <a:cubicBezTo>
                    <a:pt x="33472" y="19231"/>
                    <a:pt x="34006" y="19037"/>
                    <a:pt x="34544" y="19037"/>
                  </a:cubicBezTo>
                  <a:cubicBezTo>
                    <a:pt x="34808" y="19037"/>
                    <a:pt x="35072" y="19084"/>
                    <a:pt x="35327" y="19182"/>
                  </a:cubicBezTo>
                  <a:cubicBezTo>
                    <a:pt x="35743" y="19360"/>
                    <a:pt x="36208" y="19444"/>
                    <a:pt x="36684" y="19444"/>
                  </a:cubicBezTo>
                  <a:cubicBezTo>
                    <a:pt x="38720" y="19444"/>
                    <a:pt x="40363" y="17801"/>
                    <a:pt x="40363" y="15776"/>
                  </a:cubicBezTo>
                  <a:cubicBezTo>
                    <a:pt x="40363" y="13741"/>
                    <a:pt x="38720" y="12097"/>
                    <a:pt x="36684" y="12097"/>
                  </a:cubicBezTo>
                  <a:lnTo>
                    <a:pt x="36672" y="12097"/>
                  </a:lnTo>
                  <a:cubicBezTo>
                    <a:pt x="35827" y="12097"/>
                    <a:pt x="35029" y="11693"/>
                    <a:pt x="34600" y="10966"/>
                  </a:cubicBezTo>
                  <a:cubicBezTo>
                    <a:pt x="33838" y="9680"/>
                    <a:pt x="32660" y="8668"/>
                    <a:pt x="31231" y="8121"/>
                  </a:cubicBezTo>
                  <a:cubicBezTo>
                    <a:pt x="30612" y="7871"/>
                    <a:pt x="30100" y="7394"/>
                    <a:pt x="29874" y="6752"/>
                  </a:cubicBezTo>
                  <a:cubicBezTo>
                    <a:pt x="28469" y="2823"/>
                    <a:pt x="24706" y="1"/>
                    <a:pt x="20277" y="1"/>
                  </a:cubicBezTo>
                  <a:close/>
                </a:path>
              </a:pathLst>
            </a:custGeom>
            <a:solidFill>
              <a:srgbClr val="75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65"/>
            <p:cNvSpPr/>
            <p:nvPr/>
          </p:nvSpPr>
          <p:spPr>
            <a:xfrm>
              <a:off x="4838100" y="3469600"/>
              <a:ext cx="2018425" cy="1053725"/>
            </a:xfrm>
            <a:custGeom>
              <a:avLst/>
              <a:gdLst/>
              <a:ahLst/>
              <a:cxnLst/>
              <a:rect l="l" t="t" r="r" b="b"/>
              <a:pathLst>
                <a:path w="80737" h="42149" extrusionOk="0">
                  <a:moveTo>
                    <a:pt x="40565" y="1"/>
                  </a:moveTo>
                  <a:cubicBezTo>
                    <a:pt x="34671" y="1"/>
                    <a:pt x="29373" y="2489"/>
                    <a:pt x="25658" y="6478"/>
                  </a:cubicBezTo>
                  <a:cubicBezTo>
                    <a:pt x="23157" y="9151"/>
                    <a:pt x="19680" y="10629"/>
                    <a:pt x="16026" y="10629"/>
                  </a:cubicBezTo>
                  <a:cubicBezTo>
                    <a:pt x="15872" y="10629"/>
                    <a:pt x="15717" y="10626"/>
                    <a:pt x="15562" y="10621"/>
                  </a:cubicBezTo>
                  <a:cubicBezTo>
                    <a:pt x="15383" y="10609"/>
                    <a:pt x="15216" y="10609"/>
                    <a:pt x="15038" y="10609"/>
                  </a:cubicBezTo>
                  <a:cubicBezTo>
                    <a:pt x="6727" y="10609"/>
                    <a:pt x="0" y="17324"/>
                    <a:pt x="0" y="25623"/>
                  </a:cubicBezTo>
                  <a:cubicBezTo>
                    <a:pt x="0" y="33910"/>
                    <a:pt x="6727" y="40625"/>
                    <a:pt x="15038" y="40625"/>
                  </a:cubicBezTo>
                  <a:cubicBezTo>
                    <a:pt x="19705" y="40625"/>
                    <a:pt x="23872" y="38505"/>
                    <a:pt x="26623" y="35184"/>
                  </a:cubicBezTo>
                  <a:cubicBezTo>
                    <a:pt x="30278" y="38589"/>
                    <a:pt x="35171" y="40684"/>
                    <a:pt x="40565" y="40684"/>
                  </a:cubicBezTo>
                  <a:cubicBezTo>
                    <a:pt x="43529" y="40684"/>
                    <a:pt x="46351" y="40053"/>
                    <a:pt x="48887" y="38910"/>
                  </a:cubicBezTo>
                  <a:cubicBezTo>
                    <a:pt x="51233" y="40922"/>
                    <a:pt x="54293" y="42149"/>
                    <a:pt x="57638" y="42149"/>
                  </a:cubicBezTo>
                  <a:cubicBezTo>
                    <a:pt x="61984" y="42149"/>
                    <a:pt x="65854" y="40077"/>
                    <a:pt x="68306" y="36874"/>
                  </a:cubicBezTo>
                  <a:cubicBezTo>
                    <a:pt x="69628" y="38124"/>
                    <a:pt x="71414" y="38898"/>
                    <a:pt x="73378" y="38898"/>
                  </a:cubicBezTo>
                  <a:cubicBezTo>
                    <a:pt x="77438" y="38898"/>
                    <a:pt x="80736" y="35600"/>
                    <a:pt x="80736" y="31540"/>
                  </a:cubicBezTo>
                  <a:cubicBezTo>
                    <a:pt x="80736" y="27480"/>
                    <a:pt x="77438" y="24194"/>
                    <a:pt x="73378" y="24194"/>
                  </a:cubicBezTo>
                  <a:lnTo>
                    <a:pt x="73343" y="24194"/>
                  </a:lnTo>
                  <a:cubicBezTo>
                    <a:pt x="73331" y="24194"/>
                    <a:pt x="73318" y="24194"/>
                    <a:pt x="73306" y="24194"/>
                  </a:cubicBezTo>
                  <a:cubicBezTo>
                    <a:pt x="71641" y="24194"/>
                    <a:pt x="70062" y="23386"/>
                    <a:pt x="69211" y="21944"/>
                  </a:cubicBezTo>
                  <a:cubicBezTo>
                    <a:pt x="67925" y="19777"/>
                    <a:pt x="66044" y="17991"/>
                    <a:pt x="63782" y="16824"/>
                  </a:cubicBezTo>
                  <a:cubicBezTo>
                    <a:pt x="61734" y="15764"/>
                    <a:pt x="60091" y="14086"/>
                    <a:pt x="59139" y="11978"/>
                  </a:cubicBezTo>
                  <a:cubicBezTo>
                    <a:pt x="55948" y="4918"/>
                    <a:pt x="48840" y="1"/>
                    <a:pt x="40565" y="1"/>
                  </a:cubicBezTo>
                  <a:close/>
                </a:path>
              </a:pathLst>
            </a:custGeom>
            <a:solidFill>
              <a:srgbClr val="75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65"/>
            <p:cNvSpPr/>
            <p:nvPr/>
          </p:nvSpPr>
          <p:spPr>
            <a:xfrm>
              <a:off x="377798" y="4155401"/>
              <a:ext cx="7110743" cy="648364"/>
            </a:xfrm>
            <a:custGeom>
              <a:avLst/>
              <a:gdLst/>
              <a:ahLst/>
              <a:cxnLst/>
              <a:rect l="l" t="t" r="r" b="b"/>
              <a:pathLst>
                <a:path w="285572" h="28409" extrusionOk="0">
                  <a:moveTo>
                    <a:pt x="1" y="1"/>
                  </a:moveTo>
                  <a:lnTo>
                    <a:pt x="1" y="28409"/>
                  </a:lnTo>
                  <a:lnTo>
                    <a:pt x="285572" y="28409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65"/>
          <p:cNvSpPr txBox="1">
            <a:spLocks noGrp="1"/>
          </p:cNvSpPr>
          <p:nvPr>
            <p:ph type="title"/>
          </p:nvPr>
        </p:nvSpPr>
        <p:spPr>
          <a:xfrm>
            <a:off x="717525" y="905150"/>
            <a:ext cx="2183400" cy="3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31" name="Google Shape;231;p65"/>
          <p:cNvSpPr txBox="1">
            <a:spLocks noGrp="1"/>
          </p:cNvSpPr>
          <p:nvPr>
            <p:ph type="subTitle" idx="1"/>
          </p:nvPr>
        </p:nvSpPr>
        <p:spPr>
          <a:xfrm>
            <a:off x="3343550" y="1515050"/>
            <a:ext cx="1529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65"/>
          <p:cNvSpPr txBox="1">
            <a:spLocks noGrp="1"/>
          </p:cNvSpPr>
          <p:nvPr>
            <p:ph type="title" idx="2"/>
          </p:nvPr>
        </p:nvSpPr>
        <p:spPr>
          <a:xfrm>
            <a:off x="3343550" y="1130825"/>
            <a:ext cx="15291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3" name="Google Shape;233;p65"/>
          <p:cNvSpPr txBox="1">
            <a:spLocks noGrp="1"/>
          </p:cNvSpPr>
          <p:nvPr>
            <p:ph type="subTitle" idx="3"/>
          </p:nvPr>
        </p:nvSpPr>
        <p:spPr>
          <a:xfrm>
            <a:off x="5120450" y="1515050"/>
            <a:ext cx="1529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65"/>
          <p:cNvSpPr txBox="1">
            <a:spLocks noGrp="1"/>
          </p:cNvSpPr>
          <p:nvPr>
            <p:ph type="title" idx="4"/>
          </p:nvPr>
        </p:nvSpPr>
        <p:spPr>
          <a:xfrm>
            <a:off x="5120463" y="1130825"/>
            <a:ext cx="15291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5" name="Google Shape;235;p65"/>
          <p:cNvSpPr txBox="1">
            <a:spLocks noGrp="1"/>
          </p:cNvSpPr>
          <p:nvPr>
            <p:ph type="subTitle" idx="5"/>
          </p:nvPr>
        </p:nvSpPr>
        <p:spPr>
          <a:xfrm>
            <a:off x="6897375" y="1515050"/>
            <a:ext cx="1529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65"/>
          <p:cNvSpPr txBox="1">
            <a:spLocks noGrp="1"/>
          </p:cNvSpPr>
          <p:nvPr>
            <p:ph type="title" idx="6"/>
          </p:nvPr>
        </p:nvSpPr>
        <p:spPr>
          <a:xfrm>
            <a:off x="6897375" y="1130825"/>
            <a:ext cx="15291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3">
  <p:cSld name="CUSTOM_13">
    <p:bg>
      <p:bgPr>
        <a:solidFill>
          <a:schemeClr val="dk2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9"/>
          <p:cNvSpPr/>
          <p:nvPr/>
        </p:nvSpPr>
        <p:spPr>
          <a:xfrm flipH="1">
            <a:off x="3222649" y="1592997"/>
            <a:ext cx="5854826" cy="2933425"/>
          </a:xfrm>
          <a:custGeom>
            <a:avLst/>
            <a:gdLst/>
            <a:ahLst/>
            <a:cxnLst/>
            <a:rect l="l" t="t" r="r" b="b"/>
            <a:pathLst>
              <a:path w="225946" h="113205" extrusionOk="0">
                <a:moveTo>
                  <a:pt x="62499" y="1"/>
                </a:moveTo>
                <a:cubicBezTo>
                  <a:pt x="59883" y="1"/>
                  <a:pt x="57255" y="334"/>
                  <a:pt x="54710" y="1008"/>
                </a:cubicBezTo>
                <a:cubicBezTo>
                  <a:pt x="48019" y="2794"/>
                  <a:pt x="42649" y="6628"/>
                  <a:pt x="39791" y="11712"/>
                </a:cubicBezTo>
                <a:cubicBezTo>
                  <a:pt x="36672" y="17272"/>
                  <a:pt x="35588" y="24499"/>
                  <a:pt x="28540" y="28059"/>
                </a:cubicBezTo>
                <a:cubicBezTo>
                  <a:pt x="26790" y="28940"/>
                  <a:pt x="24873" y="29250"/>
                  <a:pt x="22908" y="29678"/>
                </a:cubicBezTo>
                <a:cubicBezTo>
                  <a:pt x="21075" y="30083"/>
                  <a:pt x="19539" y="30774"/>
                  <a:pt x="18229" y="31869"/>
                </a:cubicBezTo>
                <a:cubicBezTo>
                  <a:pt x="15634" y="34048"/>
                  <a:pt x="13788" y="36953"/>
                  <a:pt x="12371" y="39691"/>
                </a:cubicBezTo>
                <a:cubicBezTo>
                  <a:pt x="10811" y="42715"/>
                  <a:pt x="9811" y="45906"/>
                  <a:pt x="9407" y="49157"/>
                </a:cubicBezTo>
                <a:cubicBezTo>
                  <a:pt x="8978" y="52514"/>
                  <a:pt x="9526" y="55765"/>
                  <a:pt x="9799" y="59122"/>
                </a:cubicBezTo>
                <a:cubicBezTo>
                  <a:pt x="9942" y="60956"/>
                  <a:pt x="9907" y="62813"/>
                  <a:pt x="9145" y="64563"/>
                </a:cubicBezTo>
                <a:cubicBezTo>
                  <a:pt x="8454" y="66159"/>
                  <a:pt x="7156" y="67528"/>
                  <a:pt x="5858" y="68850"/>
                </a:cubicBezTo>
                <a:cubicBezTo>
                  <a:pt x="3608" y="71124"/>
                  <a:pt x="2644" y="74053"/>
                  <a:pt x="1739" y="76886"/>
                </a:cubicBezTo>
                <a:cubicBezTo>
                  <a:pt x="1" y="82375"/>
                  <a:pt x="822" y="87769"/>
                  <a:pt x="5025" y="92293"/>
                </a:cubicBezTo>
                <a:cubicBezTo>
                  <a:pt x="9359" y="96948"/>
                  <a:pt x="15860" y="100080"/>
                  <a:pt x="22753" y="101830"/>
                </a:cubicBezTo>
                <a:cubicBezTo>
                  <a:pt x="28327" y="103249"/>
                  <a:pt x="34155" y="103754"/>
                  <a:pt x="39991" y="103754"/>
                </a:cubicBezTo>
                <a:cubicBezTo>
                  <a:pt x="42970" y="103754"/>
                  <a:pt x="45950" y="103623"/>
                  <a:pt x="48900" y="103413"/>
                </a:cubicBezTo>
                <a:cubicBezTo>
                  <a:pt x="53579" y="103092"/>
                  <a:pt x="58222" y="102437"/>
                  <a:pt x="62913" y="102175"/>
                </a:cubicBezTo>
                <a:cubicBezTo>
                  <a:pt x="63658" y="102135"/>
                  <a:pt x="64397" y="102114"/>
                  <a:pt x="65129" y="102114"/>
                </a:cubicBezTo>
                <a:cubicBezTo>
                  <a:pt x="68914" y="102114"/>
                  <a:pt x="72542" y="102654"/>
                  <a:pt x="76153" y="103711"/>
                </a:cubicBezTo>
                <a:cubicBezTo>
                  <a:pt x="80213" y="104902"/>
                  <a:pt x="84083" y="106461"/>
                  <a:pt x="88166" y="107592"/>
                </a:cubicBezTo>
                <a:cubicBezTo>
                  <a:pt x="90798" y="108319"/>
                  <a:pt x="93500" y="108890"/>
                  <a:pt x="96227" y="109331"/>
                </a:cubicBezTo>
                <a:cubicBezTo>
                  <a:pt x="101001" y="110283"/>
                  <a:pt x="106085" y="110676"/>
                  <a:pt x="110574" y="111283"/>
                </a:cubicBezTo>
                <a:cubicBezTo>
                  <a:pt x="113741" y="111712"/>
                  <a:pt x="116765" y="112534"/>
                  <a:pt x="119908" y="113022"/>
                </a:cubicBezTo>
                <a:cubicBezTo>
                  <a:pt x="120759" y="113151"/>
                  <a:pt x="121581" y="113204"/>
                  <a:pt x="122390" y="113204"/>
                </a:cubicBezTo>
                <a:cubicBezTo>
                  <a:pt x="124492" y="113204"/>
                  <a:pt x="126501" y="112842"/>
                  <a:pt x="128660" y="112498"/>
                </a:cubicBezTo>
                <a:cubicBezTo>
                  <a:pt x="130320" y="112230"/>
                  <a:pt x="131984" y="112138"/>
                  <a:pt x="133653" y="112138"/>
                </a:cubicBezTo>
                <a:cubicBezTo>
                  <a:pt x="135321" y="112138"/>
                  <a:pt x="136994" y="112230"/>
                  <a:pt x="138673" y="112331"/>
                </a:cubicBezTo>
                <a:cubicBezTo>
                  <a:pt x="141764" y="112515"/>
                  <a:pt x="144846" y="112620"/>
                  <a:pt x="147945" y="112620"/>
                </a:cubicBezTo>
                <a:cubicBezTo>
                  <a:pt x="148259" y="112620"/>
                  <a:pt x="148574" y="112619"/>
                  <a:pt x="148888" y="112617"/>
                </a:cubicBezTo>
                <a:cubicBezTo>
                  <a:pt x="162152" y="112522"/>
                  <a:pt x="175273" y="110831"/>
                  <a:pt x="188488" y="110069"/>
                </a:cubicBezTo>
                <a:cubicBezTo>
                  <a:pt x="199526" y="109438"/>
                  <a:pt x="212682" y="110081"/>
                  <a:pt x="221040" y="103235"/>
                </a:cubicBezTo>
                <a:cubicBezTo>
                  <a:pt x="224219" y="100627"/>
                  <a:pt x="225946" y="97151"/>
                  <a:pt x="225350" y="93531"/>
                </a:cubicBezTo>
                <a:cubicBezTo>
                  <a:pt x="224803" y="90138"/>
                  <a:pt x="222243" y="87197"/>
                  <a:pt x="218087" y="86007"/>
                </a:cubicBezTo>
                <a:cubicBezTo>
                  <a:pt x="212908" y="84518"/>
                  <a:pt x="207181" y="85637"/>
                  <a:pt x="201943" y="84316"/>
                </a:cubicBezTo>
                <a:cubicBezTo>
                  <a:pt x="197144" y="83101"/>
                  <a:pt x="193418" y="80244"/>
                  <a:pt x="189429" y="77958"/>
                </a:cubicBezTo>
                <a:cubicBezTo>
                  <a:pt x="187453" y="76815"/>
                  <a:pt x="185357" y="75779"/>
                  <a:pt x="183047" y="75124"/>
                </a:cubicBezTo>
                <a:cubicBezTo>
                  <a:pt x="181018" y="74552"/>
                  <a:pt x="178881" y="74329"/>
                  <a:pt x="176737" y="74329"/>
                </a:cubicBezTo>
                <a:cubicBezTo>
                  <a:pt x="176026" y="74329"/>
                  <a:pt x="175314" y="74353"/>
                  <a:pt x="174606" y="74398"/>
                </a:cubicBezTo>
                <a:cubicBezTo>
                  <a:pt x="168947" y="74749"/>
                  <a:pt x="163483" y="76316"/>
                  <a:pt x="157786" y="76316"/>
                </a:cubicBezTo>
                <a:cubicBezTo>
                  <a:pt x="157682" y="76316"/>
                  <a:pt x="157577" y="76316"/>
                  <a:pt x="157473" y="76315"/>
                </a:cubicBezTo>
                <a:cubicBezTo>
                  <a:pt x="152663" y="76267"/>
                  <a:pt x="147317" y="75124"/>
                  <a:pt x="144816" y="71600"/>
                </a:cubicBezTo>
                <a:cubicBezTo>
                  <a:pt x="143388" y="69576"/>
                  <a:pt x="143149" y="67207"/>
                  <a:pt x="142661" y="64956"/>
                </a:cubicBezTo>
                <a:cubicBezTo>
                  <a:pt x="142245" y="62968"/>
                  <a:pt x="141518" y="61075"/>
                  <a:pt x="140209" y="59337"/>
                </a:cubicBezTo>
                <a:cubicBezTo>
                  <a:pt x="137863" y="56205"/>
                  <a:pt x="134089" y="53753"/>
                  <a:pt x="129743" y="52514"/>
                </a:cubicBezTo>
                <a:cubicBezTo>
                  <a:pt x="127656" y="51919"/>
                  <a:pt x="125480" y="51649"/>
                  <a:pt x="123261" y="51649"/>
                </a:cubicBezTo>
                <a:cubicBezTo>
                  <a:pt x="123037" y="51649"/>
                  <a:pt x="122812" y="51652"/>
                  <a:pt x="122587" y="51657"/>
                </a:cubicBezTo>
                <a:cubicBezTo>
                  <a:pt x="122123" y="51669"/>
                  <a:pt x="121659" y="51693"/>
                  <a:pt x="121182" y="51728"/>
                </a:cubicBezTo>
                <a:cubicBezTo>
                  <a:pt x="116479" y="50609"/>
                  <a:pt x="111503" y="50002"/>
                  <a:pt x="107121" y="48192"/>
                </a:cubicBezTo>
                <a:cubicBezTo>
                  <a:pt x="99501" y="45049"/>
                  <a:pt x="96298" y="38441"/>
                  <a:pt x="94560" y="32178"/>
                </a:cubicBezTo>
                <a:cubicBezTo>
                  <a:pt x="93584" y="28678"/>
                  <a:pt x="92929" y="25106"/>
                  <a:pt x="91726" y="21641"/>
                </a:cubicBezTo>
                <a:cubicBezTo>
                  <a:pt x="90810" y="19034"/>
                  <a:pt x="89548" y="16486"/>
                  <a:pt x="87952" y="14081"/>
                </a:cubicBezTo>
                <a:cubicBezTo>
                  <a:pt x="84809" y="9330"/>
                  <a:pt x="80237" y="4973"/>
                  <a:pt x="74200" y="2365"/>
                </a:cubicBezTo>
                <a:cubicBezTo>
                  <a:pt x="70558" y="797"/>
                  <a:pt x="66542" y="1"/>
                  <a:pt x="62499" y="1"/>
                </a:cubicBezTo>
                <a:close/>
              </a:path>
            </a:pathLst>
          </a:custGeom>
          <a:solidFill>
            <a:srgbClr val="FFFFFF">
              <a:alpha val="3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69"/>
          <p:cNvSpPr/>
          <p:nvPr/>
        </p:nvSpPr>
        <p:spPr>
          <a:xfrm>
            <a:off x="70" y="850947"/>
            <a:ext cx="8179245" cy="4098021"/>
          </a:xfrm>
          <a:custGeom>
            <a:avLst/>
            <a:gdLst/>
            <a:ahLst/>
            <a:cxnLst/>
            <a:rect l="l" t="t" r="r" b="b"/>
            <a:pathLst>
              <a:path w="225946" h="113205" extrusionOk="0">
                <a:moveTo>
                  <a:pt x="62499" y="1"/>
                </a:moveTo>
                <a:cubicBezTo>
                  <a:pt x="59883" y="1"/>
                  <a:pt x="57255" y="334"/>
                  <a:pt x="54710" y="1008"/>
                </a:cubicBezTo>
                <a:cubicBezTo>
                  <a:pt x="48019" y="2794"/>
                  <a:pt x="42649" y="6628"/>
                  <a:pt x="39791" y="11712"/>
                </a:cubicBezTo>
                <a:cubicBezTo>
                  <a:pt x="36672" y="17272"/>
                  <a:pt x="35588" y="24499"/>
                  <a:pt x="28540" y="28059"/>
                </a:cubicBezTo>
                <a:cubicBezTo>
                  <a:pt x="26790" y="28940"/>
                  <a:pt x="24873" y="29250"/>
                  <a:pt x="22908" y="29678"/>
                </a:cubicBezTo>
                <a:cubicBezTo>
                  <a:pt x="21075" y="30083"/>
                  <a:pt x="19539" y="30774"/>
                  <a:pt x="18229" y="31869"/>
                </a:cubicBezTo>
                <a:cubicBezTo>
                  <a:pt x="15634" y="34048"/>
                  <a:pt x="13788" y="36953"/>
                  <a:pt x="12371" y="39691"/>
                </a:cubicBezTo>
                <a:cubicBezTo>
                  <a:pt x="10811" y="42715"/>
                  <a:pt x="9811" y="45906"/>
                  <a:pt x="9407" y="49157"/>
                </a:cubicBezTo>
                <a:cubicBezTo>
                  <a:pt x="8978" y="52514"/>
                  <a:pt x="9526" y="55765"/>
                  <a:pt x="9799" y="59122"/>
                </a:cubicBezTo>
                <a:cubicBezTo>
                  <a:pt x="9942" y="60956"/>
                  <a:pt x="9907" y="62813"/>
                  <a:pt x="9145" y="64563"/>
                </a:cubicBezTo>
                <a:cubicBezTo>
                  <a:pt x="8454" y="66159"/>
                  <a:pt x="7156" y="67528"/>
                  <a:pt x="5858" y="68850"/>
                </a:cubicBezTo>
                <a:cubicBezTo>
                  <a:pt x="3608" y="71124"/>
                  <a:pt x="2644" y="74053"/>
                  <a:pt x="1739" y="76886"/>
                </a:cubicBezTo>
                <a:cubicBezTo>
                  <a:pt x="1" y="82375"/>
                  <a:pt x="822" y="87769"/>
                  <a:pt x="5025" y="92293"/>
                </a:cubicBezTo>
                <a:cubicBezTo>
                  <a:pt x="9359" y="96948"/>
                  <a:pt x="15860" y="100080"/>
                  <a:pt x="22753" y="101830"/>
                </a:cubicBezTo>
                <a:cubicBezTo>
                  <a:pt x="28327" y="103249"/>
                  <a:pt x="34155" y="103754"/>
                  <a:pt x="39991" y="103754"/>
                </a:cubicBezTo>
                <a:cubicBezTo>
                  <a:pt x="42970" y="103754"/>
                  <a:pt x="45950" y="103623"/>
                  <a:pt x="48900" y="103413"/>
                </a:cubicBezTo>
                <a:cubicBezTo>
                  <a:pt x="53579" y="103092"/>
                  <a:pt x="58222" y="102437"/>
                  <a:pt x="62913" y="102175"/>
                </a:cubicBezTo>
                <a:cubicBezTo>
                  <a:pt x="63658" y="102135"/>
                  <a:pt x="64397" y="102114"/>
                  <a:pt x="65129" y="102114"/>
                </a:cubicBezTo>
                <a:cubicBezTo>
                  <a:pt x="68914" y="102114"/>
                  <a:pt x="72542" y="102654"/>
                  <a:pt x="76153" y="103711"/>
                </a:cubicBezTo>
                <a:cubicBezTo>
                  <a:pt x="80213" y="104902"/>
                  <a:pt x="84083" y="106461"/>
                  <a:pt x="88166" y="107592"/>
                </a:cubicBezTo>
                <a:cubicBezTo>
                  <a:pt x="90798" y="108319"/>
                  <a:pt x="93500" y="108890"/>
                  <a:pt x="96227" y="109331"/>
                </a:cubicBezTo>
                <a:cubicBezTo>
                  <a:pt x="101001" y="110283"/>
                  <a:pt x="106085" y="110676"/>
                  <a:pt x="110574" y="111283"/>
                </a:cubicBezTo>
                <a:cubicBezTo>
                  <a:pt x="113741" y="111712"/>
                  <a:pt x="116765" y="112534"/>
                  <a:pt x="119908" y="113022"/>
                </a:cubicBezTo>
                <a:cubicBezTo>
                  <a:pt x="120759" y="113151"/>
                  <a:pt x="121581" y="113204"/>
                  <a:pt x="122390" y="113204"/>
                </a:cubicBezTo>
                <a:cubicBezTo>
                  <a:pt x="124492" y="113204"/>
                  <a:pt x="126501" y="112842"/>
                  <a:pt x="128660" y="112498"/>
                </a:cubicBezTo>
                <a:cubicBezTo>
                  <a:pt x="130320" y="112230"/>
                  <a:pt x="131984" y="112138"/>
                  <a:pt x="133653" y="112138"/>
                </a:cubicBezTo>
                <a:cubicBezTo>
                  <a:pt x="135321" y="112138"/>
                  <a:pt x="136994" y="112230"/>
                  <a:pt x="138673" y="112331"/>
                </a:cubicBezTo>
                <a:cubicBezTo>
                  <a:pt x="141764" y="112515"/>
                  <a:pt x="144846" y="112620"/>
                  <a:pt x="147945" y="112620"/>
                </a:cubicBezTo>
                <a:cubicBezTo>
                  <a:pt x="148259" y="112620"/>
                  <a:pt x="148574" y="112619"/>
                  <a:pt x="148888" y="112617"/>
                </a:cubicBezTo>
                <a:cubicBezTo>
                  <a:pt x="162152" y="112522"/>
                  <a:pt x="175273" y="110831"/>
                  <a:pt x="188488" y="110069"/>
                </a:cubicBezTo>
                <a:cubicBezTo>
                  <a:pt x="199526" y="109438"/>
                  <a:pt x="212682" y="110081"/>
                  <a:pt x="221040" y="103235"/>
                </a:cubicBezTo>
                <a:cubicBezTo>
                  <a:pt x="224219" y="100627"/>
                  <a:pt x="225946" y="97151"/>
                  <a:pt x="225350" y="93531"/>
                </a:cubicBezTo>
                <a:cubicBezTo>
                  <a:pt x="224803" y="90138"/>
                  <a:pt x="222243" y="87197"/>
                  <a:pt x="218087" y="86007"/>
                </a:cubicBezTo>
                <a:cubicBezTo>
                  <a:pt x="212908" y="84518"/>
                  <a:pt x="207181" y="85637"/>
                  <a:pt x="201943" y="84316"/>
                </a:cubicBezTo>
                <a:cubicBezTo>
                  <a:pt x="197144" y="83101"/>
                  <a:pt x="193418" y="80244"/>
                  <a:pt x="189429" y="77958"/>
                </a:cubicBezTo>
                <a:cubicBezTo>
                  <a:pt x="187453" y="76815"/>
                  <a:pt x="185357" y="75779"/>
                  <a:pt x="183047" y="75124"/>
                </a:cubicBezTo>
                <a:cubicBezTo>
                  <a:pt x="181018" y="74552"/>
                  <a:pt x="178881" y="74329"/>
                  <a:pt x="176737" y="74329"/>
                </a:cubicBezTo>
                <a:cubicBezTo>
                  <a:pt x="176026" y="74329"/>
                  <a:pt x="175314" y="74353"/>
                  <a:pt x="174606" y="74398"/>
                </a:cubicBezTo>
                <a:cubicBezTo>
                  <a:pt x="168947" y="74749"/>
                  <a:pt x="163483" y="76316"/>
                  <a:pt x="157786" y="76316"/>
                </a:cubicBezTo>
                <a:cubicBezTo>
                  <a:pt x="157682" y="76316"/>
                  <a:pt x="157577" y="76316"/>
                  <a:pt x="157473" y="76315"/>
                </a:cubicBezTo>
                <a:cubicBezTo>
                  <a:pt x="152663" y="76267"/>
                  <a:pt x="147317" y="75124"/>
                  <a:pt x="144816" y="71600"/>
                </a:cubicBezTo>
                <a:cubicBezTo>
                  <a:pt x="143388" y="69576"/>
                  <a:pt x="143149" y="67207"/>
                  <a:pt x="142661" y="64956"/>
                </a:cubicBezTo>
                <a:cubicBezTo>
                  <a:pt x="142245" y="62968"/>
                  <a:pt x="141518" y="61075"/>
                  <a:pt x="140209" y="59337"/>
                </a:cubicBezTo>
                <a:cubicBezTo>
                  <a:pt x="137863" y="56205"/>
                  <a:pt x="134089" y="53753"/>
                  <a:pt x="129743" y="52514"/>
                </a:cubicBezTo>
                <a:cubicBezTo>
                  <a:pt x="127656" y="51919"/>
                  <a:pt x="125480" y="51649"/>
                  <a:pt x="123261" y="51649"/>
                </a:cubicBezTo>
                <a:cubicBezTo>
                  <a:pt x="123037" y="51649"/>
                  <a:pt x="122812" y="51652"/>
                  <a:pt x="122587" y="51657"/>
                </a:cubicBezTo>
                <a:cubicBezTo>
                  <a:pt x="122123" y="51669"/>
                  <a:pt x="121659" y="51693"/>
                  <a:pt x="121182" y="51728"/>
                </a:cubicBezTo>
                <a:cubicBezTo>
                  <a:pt x="116479" y="50609"/>
                  <a:pt x="111503" y="50002"/>
                  <a:pt x="107121" y="48192"/>
                </a:cubicBezTo>
                <a:cubicBezTo>
                  <a:pt x="99501" y="45049"/>
                  <a:pt x="96298" y="38441"/>
                  <a:pt x="94560" y="32178"/>
                </a:cubicBezTo>
                <a:cubicBezTo>
                  <a:pt x="93584" y="28678"/>
                  <a:pt x="92929" y="25106"/>
                  <a:pt x="91726" y="21641"/>
                </a:cubicBezTo>
                <a:cubicBezTo>
                  <a:pt x="90810" y="19034"/>
                  <a:pt x="89548" y="16486"/>
                  <a:pt x="87952" y="14081"/>
                </a:cubicBezTo>
                <a:cubicBezTo>
                  <a:pt x="84809" y="9330"/>
                  <a:pt x="80237" y="4973"/>
                  <a:pt x="74200" y="2365"/>
                </a:cubicBezTo>
                <a:cubicBezTo>
                  <a:pt x="70558" y="797"/>
                  <a:pt x="66542" y="1"/>
                  <a:pt x="62499" y="1"/>
                </a:cubicBezTo>
                <a:close/>
              </a:path>
            </a:pathLst>
          </a:custGeom>
          <a:solidFill>
            <a:srgbClr val="FFFFFF">
              <a:alpha val="4431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69"/>
          <p:cNvSpPr/>
          <p:nvPr/>
        </p:nvSpPr>
        <p:spPr>
          <a:xfrm>
            <a:off x="82" y="3040134"/>
            <a:ext cx="9143830" cy="2103365"/>
          </a:xfrm>
          <a:custGeom>
            <a:avLst/>
            <a:gdLst/>
            <a:ahLst/>
            <a:cxnLst/>
            <a:rect l="l" t="t" r="r" b="b"/>
            <a:pathLst>
              <a:path w="252592" h="58104" extrusionOk="0">
                <a:moveTo>
                  <a:pt x="23957" y="0"/>
                </a:moveTo>
                <a:cubicBezTo>
                  <a:pt x="15373" y="0"/>
                  <a:pt x="7336" y="1024"/>
                  <a:pt x="0" y="3430"/>
                </a:cubicBezTo>
                <a:lnTo>
                  <a:pt x="0" y="17206"/>
                </a:lnTo>
                <a:lnTo>
                  <a:pt x="0" y="40352"/>
                </a:lnTo>
                <a:lnTo>
                  <a:pt x="0" y="58104"/>
                </a:lnTo>
                <a:lnTo>
                  <a:pt x="148650" y="58104"/>
                </a:lnTo>
                <a:cubicBezTo>
                  <a:pt x="147757" y="57997"/>
                  <a:pt x="146769" y="57818"/>
                  <a:pt x="145721" y="57568"/>
                </a:cubicBezTo>
                <a:lnTo>
                  <a:pt x="145721" y="57568"/>
                </a:lnTo>
                <a:lnTo>
                  <a:pt x="148650" y="58104"/>
                </a:lnTo>
                <a:lnTo>
                  <a:pt x="252592" y="58104"/>
                </a:lnTo>
                <a:lnTo>
                  <a:pt x="252592" y="16777"/>
                </a:lnTo>
                <a:cubicBezTo>
                  <a:pt x="236294" y="29080"/>
                  <a:pt x="217132" y="33582"/>
                  <a:pt x="196520" y="33582"/>
                </a:cubicBezTo>
                <a:cubicBezTo>
                  <a:pt x="140227" y="33582"/>
                  <a:pt x="73113" y="0"/>
                  <a:pt x="239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69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5" name="Google Shape;285;p69"/>
          <p:cNvSpPr txBox="1">
            <a:spLocks noGrp="1"/>
          </p:cNvSpPr>
          <p:nvPr>
            <p:ph type="subTitle" idx="1"/>
          </p:nvPr>
        </p:nvSpPr>
        <p:spPr>
          <a:xfrm>
            <a:off x="1162550" y="2509075"/>
            <a:ext cx="1984800" cy="11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69"/>
          <p:cNvSpPr txBox="1">
            <a:spLocks noGrp="1"/>
          </p:cNvSpPr>
          <p:nvPr>
            <p:ph type="title" idx="2"/>
          </p:nvPr>
        </p:nvSpPr>
        <p:spPr>
          <a:xfrm>
            <a:off x="1162538" y="3737250"/>
            <a:ext cx="1984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287" name="Google Shape;287;p69"/>
          <p:cNvSpPr txBox="1">
            <a:spLocks noGrp="1"/>
          </p:cNvSpPr>
          <p:nvPr>
            <p:ph type="subTitle" idx="3"/>
          </p:nvPr>
        </p:nvSpPr>
        <p:spPr>
          <a:xfrm>
            <a:off x="3579600" y="2509075"/>
            <a:ext cx="1984800" cy="11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288" name="Google Shape;288;p69"/>
          <p:cNvSpPr txBox="1">
            <a:spLocks noGrp="1"/>
          </p:cNvSpPr>
          <p:nvPr>
            <p:ph type="title" idx="4"/>
          </p:nvPr>
        </p:nvSpPr>
        <p:spPr>
          <a:xfrm>
            <a:off x="3579588" y="3737250"/>
            <a:ext cx="1984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289" name="Google Shape;289;p69"/>
          <p:cNvSpPr txBox="1">
            <a:spLocks noGrp="1"/>
          </p:cNvSpPr>
          <p:nvPr>
            <p:ph type="subTitle" idx="5"/>
          </p:nvPr>
        </p:nvSpPr>
        <p:spPr>
          <a:xfrm>
            <a:off x="5996650" y="2509075"/>
            <a:ext cx="1984800" cy="11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290" name="Google Shape;290;p69"/>
          <p:cNvSpPr txBox="1">
            <a:spLocks noGrp="1"/>
          </p:cNvSpPr>
          <p:nvPr>
            <p:ph type="title" idx="6"/>
          </p:nvPr>
        </p:nvSpPr>
        <p:spPr>
          <a:xfrm>
            <a:off x="5996638" y="3737250"/>
            <a:ext cx="1984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CUSTOM_14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70"/>
          <p:cNvSpPr txBox="1">
            <a:spLocks noGrp="1"/>
          </p:cNvSpPr>
          <p:nvPr>
            <p:ph type="title"/>
          </p:nvPr>
        </p:nvSpPr>
        <p:spPr>
          <a:xfrm>
            <a:off x="5649575" y="631441"/>
            <a:ext cx="2776800" cy="9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rgbClr val="053B5C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93" name="Google Shape;293;p70"/>
          <p:cNvSpPr txBox="1">
            <a:spLocks noGrp="1"/>
          </p:cNvSpPr>
          <p:nvPr>
            <p:ph type="subTitle" idx="1"/>
          </p:nvPr>
        </p:nvSpPr>
        <p:spPr>
          <a:xfrm>
            <a:off x="6041400" y="2125150"/>
            <a:ext cx="2385000" cy="8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294" name="Google Shape;294;p70"/>
          <p:cNvSpPr txBox="1">
            <a:spLocks noGrp="1"/>
          </p:cNvSpPr>
          <p:nvPr>
            <p:ph type="title" idx="2"/>
          </p:nvPr>
        </p:nvSpPr>
        <p:spPr>
          <a:xfrm>
            <a:off x="5990200" y="1846425"/>
            <a:ext cx="24363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>
                <a:solidFill>
                  <a:srgbClr val="053B5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95" name="Google Shape;295;p70"/>
          <p:cNvSpPr txBox="1"/>
          <p:nvPr/>
        </p:nvSpPr>
        <p:spPr>
          <a:xfrm>
            <a:off x="717525" y="542750"/>
            <a:ext cx="28263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000" b="1" i="0" u="none" strike="noStrike" cap="none">
                <a:solidFill>
                  <a:srgbClr val="053B5C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0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000" b="1" i="0" u="none" strike="noStrike" cap="none">
                <a:solidFill>
                  <a:srgbClr val="053B5C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0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000" b="1" i="0" u="none" strike="noStrike" cap="none">
                <a:solidFill>
                  <a:srgbClr val="053B5C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0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rPr>
              <a:t> and illustrations by </a:t>
            </a:r>
            <a:r>
              <a:rPr lang="en" sz="1000" b="1" i="0" u="none" strike="noStrike" cap="none">
                <a:solidFill>
                  <a:srgbClr val="053B5C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Stories</a:t>
            </a:r>
            <a:endParaRPr sz="900" b="0" i="0" u="none" strike="noStrike" cap="none">
              <a:solidFill>
                <a:srgbClr val="053B5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7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8"/>
          <p:cNvSpPr txBox="1">
            <a:spLocks noGrp="1"/>
          </p:cNvSpPr>
          <p:nvPr>
            <p:ph type="title"/>
          </p:nvPr>
        </p:nvSpPr>
        <p:spPr>
          <a:xfrm>
            <a:off x="717525" y="548746"/>
            <a:ext cx="4604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" name="Google Shape;15;p48"/>
          <p:cNvSpPr txBox="1">
            <a:spLocks noGrp="1"/>
          </p:cNvSpPr>
          <p:nvPr>
            <p:ph type="body" idx="1"/>
          </p:nvPr>
        </p:nvSpPr>
        <p:spPr>
          <a:xfrm>
            <a:off x="717525" y="1273654"/>
            <a:ext cx="7709100" cy="31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16" name="Google Shape;16;p48"/>
          <p:cNvSpPr/>
          <p:nvPr/>
        </p:nvSpPr>
        <p:spPr>
          <a:xfrm>
            <a:off x="6477575" y="-399350"/>
            <a:ext cx="3025272" cy="2584568"/>
          </a:xfrm>
          <a:custGeom>
            <a:avLst/>
            <a:gdLst/>
            <a:ahLst/>
            <a:cxnLst/>
            <a:rect l="l" t="t" r="r" b="b"/>
            <a:pathLst>
              <a:path w="545094" h="465688" extrusionOk="0">
                <a:moveTo>
                  <a:pt x="207028" y="1"/>
                </a:moveTo>
                <a:cubicBezTo>
                  <a:pt x="207028" y="1"/>
                  <a:pt x="259058" y="74319"/>
                  <a:pt x="128756" y="124647"/>
                </a:cubicBezTo>
                <a:cubicBezTo>
                  <a:pt x="1" y="174354"/>
                  <a:pt x="42285" y="297550"/>
                  <a:pt x="138002" y="297550"/>
                </a:cubicBezTo>
                <a:cubicBezTo>
                  <a:pt x="146029" y="297550"/>
                  <a:pt x="154432" y="296683"/>
                  <a:pt x="163141" y="294834"/>
                </a:cubicBezTo>
                <a:cubicBezTo>
                  <a:pt x="173520" y="292632"/>
                  <a:pt x="182326" y="291602"/>
                  <a:pt x="189704" y="291602"/>
                </a:cubicBezTo>
                <a:cubicBezTo>
                  <a:pt x="225753" y="291602"/>
                  <a:pt x="227678" y="316202"/>
                  <a:pt x="212112" y="348817"/>
                </a:cubicBezTo>
                <a:cubicBezTo>
                  <a:pt x="196610" y="381274"/>
                  <a:pt x="212112" y="431899"/>
                  <a:pt x="251176" y="453854"/>
                </a:cubicBezTo>
                <a:cubicBezTo>
                  <a:pt x="262225" y="460057"/>
                  <a:pt x="275286" y="463462"/>
                  <a:pt x="286978" y="464546"/>
                </a:cubicBezTo>
                <a:cubicBezTo>
                  <a:pt x="295411" y="465329"/>
                  <a:pt x="303454" y="465688"/>
                  <a:pt x="311146" y="465688"/>
                </a:cubicBezTo>
                <a:cubicBezTo>
                  <a:pt x="390544" y="465688"/>
                  <a:pt x="432621" y="427483"/>
                  <a:pt x="481467" y="423934"/>
                </a:cubicBezTo>
                <a:cubicBezTo>
                  <a:pt x="483856" y="423759"/>
                  <a:pt x="486261" y="423668"/>
                  <a:pt x="488687" y="423668"/>
                </a:cubicBezTo>
                <a:cubicBezTo>
                  <a:pt x="505818" y="423668"/>
                  <a:pt x="524017" y="428226"/>
                  <a:pt x="545094" y="440376"/>
                </a:cubicBezTo>
                <a:lnTo>
                  <a:pt x="545094" y="1"/>
                </a:ln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49"/>
          <p:cNvGrpSpPr/>
          <p:nvPr/>
        </p:nvGrpSpPr>
        <p:grpSpPr>
          <a:xfrm>
            <a:off x="1663491" y="213118"/>
            <a:ext cx="5817010" cy="4856568"/>
            <a:chOff x="341100" y="783750"/>
            <a:chExt cx="6212100" cy="5186425"/>
          </a:xfrm>
        </p:grpSpPr>
        <p:sp>
          <p:nvSpPr>
            <p:cNvPr id="19" name="Google Shape;19;p49"/>
            <p:cNvSpPr/>
            <p:nvPr/>
          </p:nvSpPr>
          <p:spPr>
            <a:xfrm>
              <a:off x="341100" y="783750"/>
              <a:ext cx="6212100" cy="4828500"/>
            </a:xfrm>
            <a:custGeom>
              <a:avLst/>
              <a:gdLst/>
              <a:ahLst/>
              <a:cxnLst/>
              <a:rect l="l" t="t" r="r" b="b"/>
              <a:pathLst>
                <a:path w="248484" h="193140" extrusionOk="0">
                  <a:moveTo>
                    <a:pt x="193048" y="0"/>
                  </a:moveTo>
                  <a:cubicBezTo>
                    <a:pt x="172800" y="0"/>
                    <a:pt x="152013" y="12189"/>
                    <a:pt x="136422" y="15876"/>
                  </a:cubicBezTo>
                  <a:cubicBezTo>
                    <a:pt x="130552" y="17264"/>
                    <a:pt x="124754" y="17623"/>
                    <a:pt x="118977" y="17623"/>
                  </a:cubicBezTo>
                  <a:cubicBezTo>
                    <a:pt x="112798" y="17623"/>
                    <a:pt x="106643" y="17212"/>
                    <a:pt x="100452" y="17212"/>
                  </a:cubicBezTo>
                  <a:cubicBezTo>
                    <a:pt x="88065" y="17212"/>
                    <a:pt x="75531" y="18856"/>
                    <a:pt x="62354" y="28723"/>
                  </a:cubicBezTo>
                  <a:cubicBezTo>
                    <a:pt x="42042" y="43915"/>
                    <a:pt x="42137" y="61369"/>
                    <a:pt x="36196" y="73681"/>
                  </a:cubicBezTo>
                  <a:cubicBezTo>
                    <a:pt x="28611" y="89397"/>
                    <a:pt x="12728" y="100148"/>
                    <a:pt x="5787" y="116722"/>
                  </a:cubicBezTo>
                  <a:cubicBezTo>
                    <a:pt x="1132" y="127830"/>
                    <a:pt x="1" y="141379"/>
                    <a:pt x="4751" y="152654"/>
                  </a:cubicBezTo>
                  <a:cubicBezTo>
                    <a:pt x="13609" y="173705"/>
                    <a:pt x="35553" y="169133"/>
                    <a:pt x="63866" y="182265"/>
                  </a:cubicBezTo>
                  <a:cubicBezTo>
                    <a:pt x="78187" y="188911"/>
                    <a:pt x="85640" y="189269"/>
                    <a:pt x="95118" y="189269"/>
                  </a:cubicBezTo>
                  <a:cubicBezTo>
                    <a:pt x="96264" y="189269"/>
                    <a:pt x="97440" y="189264"/>
                    <a:pt x="98661" y="189264"/>
                  </a:cubicBezTo>
                  <a:cubicBezTo>
                    <a:pt x="106249" y="189264"/>
                    <a:pt x="115586" y="189466"/>
                    <a:pt x="130445" y="192386"/>
                  </a:cubicBezTo>
                  <a:cubicBezTo>
                    <a:pt x="131160" y="192646"/>
                    <a:pt x="135644" y="193140"/>
                    <a:pt x="141946" y="193140"/>
                  </a:cubicBezTo>
                  <a:cubicBezTo>
                    <a:pt x="152657" y="193140"/>
                    <a:pt x="168620" y="191713"/>
                    <a:pt x="180261" y="185289"/>
                  </a:cubicBezTo>
                  <a:cubicBezTo>
                    <a:pt x="214789" y="166216"/>
                    <a:pt x="207122" y="145987"/>
                    <a:pt x="214277" y="126187"/>
                  </a:cubicBezTo>
                  <a:cubicBezTo>
                    <a:pt x="218433" y="114721"/>
                    <a:pt x="227339" y="105994"/>
                    <a:pt x="234077" y="96076"/>
                  </a:cubicBezTo>
                  <a:cubicBezTo>
                    <a:pt x="248484" y="74883"/>
                    <a:pt x="246377" y="48987"/>
                    <a:pt x="234506" y="27913"/>
                  </a:cubicBezTo>
                  <a:cubicBezTo>
                    <a:pt x="222493" y="6573"/>
                    <a:pt x="207916" y="0"/>
                    <a:pt x="193048" y="0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49"/>
            <p:cNvSpPr/>
            <p:nvPr/>
          </p:nvSpPr>
          <p:spPr>
            <a:xfrm>
              <a:off x="524750" y="855925"/>
              <a:ext cx="5839450" cy="4648425"/>
            </a:xfrm>
            <a:custGeom>
              <a:avLst/>
              <a:gdLst/>
              <a:ahLst/>
              <a:cxnLst/>
              <a:rect l="l" t="t" r="r" b="b"/>
              <a:pathLst>
                <a:path w="233578" h="185937" extrusionOk="0">
                  <a:moveTo>
                    <a:pt x="121779" y="0"/>
                  </a:moveTo>
                  <a:cubicBezTo>
                    <a:pt x="109175" y="0"/>
                    <a:pt x="96563" y="3745"/>
                    <a:pt x="85785" y="11250"/>
                  </a:cubicBezTo>
                  <a:cubicBezTo>
                    <a:pt x="76082" y="18013"/>
                    <a:pt x="74105" y="21668"/>
                    <a:pt x="58091" y="27753"/>
                  </a:cubicBezTo>
                  <a:cubicBezTo>
                    <a:pt x="39827" y="34694"/>
                    <a:pt x="14943" y="36361"/>
                    <a:pt x="6359" y="57578"/>
                  </a:cubicBezTo>
                  <a:cubicBezTo>
                    <a:pt x="1" y="73294"/>
                    <a:pt x="2644" y="100107"/>
                    <a:pt x="15038" y="121228"/>
                  </a:cubicBezTo>
                  <a:cubicBezTo>
                    <a:pt x="26290" y="140409"/>
                    <a:pt x="41982" y="141814"/>
                    <a:pt x="54067" y="146589"/>
                  </a:cubicBezTo>
                  <a:cubicBezTo>
                    <a:pt x="70891" y="153232"/>
                    <a:pt x="82225" y="165662"/>
                    <a:pt x="99561" y="173735"/>
                  </a:cubicBezTo>
                  <a:cubicBezTo>
                    <a:pt x="114733" y="180786"/>
                    <a:pt x="135375" y="185937"/>
                    <a:pt x="155204" y="185937"/>
                  </a:cubicBezTo>
                  <a:cubicBezTo>
                    <a:pt x="170496" y="185937"/>
                    <a:pt x="185305" y="182874"/>
                    <a:pt x="196752" y="175259"/>
                  </a:cubicBezTo>
                  <a:cubicBezTo>
                    <a:pt x="233578" y="150780"/>
                    <a:pt x="213194" y="117061"/>
                    <a:pt x="201347" y="87891"/>
                  </a:cubicBezTo>
                  <a:cubicBezTo>
                    <a:pt x="186560" y="51517"/>
                    <a:pt x="181512" y="36944"/>
                    <a:pt x="171296" y="24014"/>
                  </a:cubicBezTo>
                  <a:cubicBezTo>
                    <a:pt x="158656" y="8021"/>
                    <a:pt x="140226" y="0"/>
                    <a:pt x="121779" y="0"/>
                  </a:cubicBezTo>
                  <a:close/>
                </a:path>
              </a:pathLst>
            </a:custGeom>
            <a:solidFill>
              <a:srgbClr val="FFFFFF">
                <a:alpha val="4431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49"/>
            <p:cNvSpPr/>
            <p:nvPr/>
          </p:nvSpPr>
          <p:spPr>
            <a:xfrm>
              <a:off x="2342372" y="4406727"/>
              <a:ext cx="954900" cy="1456225"/>
            </a:xfrm>
            <a:custGeom>
              <a:avLst/>
              <a:gdLst/>
              <a:ahLst/>
              <a:cxnLst/>
              <a:rect l="l" t="t" r="r" b="b"/>
              <a:pathLst>
                <a:path w="38196" h="58249" extrusionOk="0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rgbClr val="5AD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49"/>
            <p:cNvSpPr/>
            <p:nvPr/>
          </p:nvSpPr>
          <p:spPr>
            <a:xfrm>
              <a:off x="2410222" y="4669852"/>
              <a:ext cx="727175" cy="1249700"/>
            </a:xfrm>
            <a:custGeom>
              <a:avLst/>
              <a:gdLst/>
              <a:ahLst/>
              <a:cxnLst/>
              <a:rect l="l" t="t" r="r" b="b"/>
              <a:pathLst>
                <a:path w="29087" h="49988" extrusionOk="0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rgbClr val="449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49"/>
            <p:cNvSpPr/>
            <p:nvPr/>
          </p:nvSpPr>
          <p:spPr>
            <a:xfrm>
              <a:off x="1167700" y="4550275"/>
              <a:ext cx="1247500" cy="1225725"/>
            </a:xfrm>
            <a:custGeom>
              <a:avLst/>
              <a:gdLst/>
              <a:ahLst/>
              <a:cxnLst/>
              <a:rect l="l" t="t" r="r" b="b"/>
              <a:pathLst>
                <a:path w="49900" h="49029" extrusionOk="0">
                  <a:moveTo>
                    <a:pt x="1057" y="0"/>
                  </a:moveTo>
                  <a:cubicBezTo>
                    <a:pt x="781" y="0"/>
                    <a:pt x="673" y="296"/>
                    <a:pt x="750" y="529"/>
                  </a:cubicBezTo>
                  <a:cubicBezTo>
                    <a:pt x="560" y="529"/>
                    <a:pt x="369" y="648"/>
                    <a:pt x="357" y="886"/>
                  </a:cubicBezTo>
                  <a:cubicBezTo>
                    <a:pt x="0" y="7708"/>
                    <a:pt x="1596" y="14340"/>
                    <a:pt x="3798" y="20746"/>
                  </a:cubicBezTo>
                  <a:cubicBezTo>
                    <a:pt x="5870" y="26770"/>
                    <a:pt x="8204" y="32854"/>
                    <a:pt x="12788" y="37450"/>
                  </a:cubicBezTo>
                  <a:cubicBezTo>
                    <a:pt x="17157" y="41820"/>
                    <a:pt x="22789" y="44689"/>
                    <a:pt x="28575" y="46678"/>
                  </a:cubicBezTo>
                  <a:cubicBezTo>
                    <a:pt x="32108" y="47894"/>
                    <a:pt x="35925" y="49028"/>
                    <a:pt x="39693" y="49028"/>
                  </a:cubicBezTo>
                  <a:cubicBezTo>
                    <a:pt x="41639" y="49028"/>
                    <a:pt x="43573" y="48726"/>
                    <a:pt x="45446" y="47975"/>
                  </a:cubicBezTo>
                  <a:cubicBezTo>
                    <a:pt x="45589" y="47916"/>
                    <a:pt x="45649" y="47821"/>
                    <a:pt x="45661" y="47725"/>
                  </a:cubicBezTo>
                  <a:cubicBezTo>
                    <a:pt x="45745" y="47795"/>
                    <a:pt x="45857" y="47836"/>
                    <a:pt x="45967" y="47836"/>
                  </a:cubicBezTo>
                  <a:cubicBezTo>
                    <a:pt x="46118" y="47836"/>
                    <a:pt x="46265" y="47757"/>
                    <a:pt x="46327" y="47571"/>
                  </a:cubicBezTo>
                  <a:cubicBezTo>
                    <a:pt x="49899" y="36581"/>
                    <a:pt x="43565" y="23937"/>
                    <a:pt x="36052" y="16126"/>
                  </a:cubicBezTo>
                  <a:cubicBezTo>
                    <a:pt x="26873" y="6589"/>
                    <a:pt x="14014" y="1791"/>
                    <a:pt x="1119" y="5"/>
                  </a:cubicBezTo>
                  <a:cubicBezTo>
                    <a:pt x="1098" y="2"/>
                    <a:pt x="1077" y="0"/>
                    <a:pt x="1057" y="0"/>
                  </a:cubicBezTo>
                  <a:close/>
                </a:path>
              </a:pathLst>
            </a:custGeom>
            <a:solidFill>
              <a:srgbClr val="75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49"/>
            <p:cNvSpPr/>
            <p:nvPr/>
          </p:nvSpPr>
          <p:spPr>
            <a:xfrm>
              <a:off x="1338200" y="4738950"/>
              <a:ext cx="1042675" cy="1037425"/>
            </a:xfrm>
            <a:custGeom>
              <a:avLst/>
              <a:gdLst/>
              <a:ahLst/>
              <a:cxnLst/>
              <a:rect l="l" t="t" r="r" b="b"/>
              <a:pathLst>
                <a:path w="41707" h="41497" extrusionOk="0">
                  <a:moveTo>
                    <a:pt x="3415" y="0"/>
                  </a:moveTo>
                  <a:cubicBezTo>
                    <a:pt x="3118" y="0"/>
                    <a:pt x="2838" y="377"/>
                    <a:pt x="3098" y="673"/>
                  </a:cubicBezTo>
                  <a:cubicBezTo>
                    <a:pt x="5968" y="4043"/>
                    <a:pt x="8825" y="7424"/>
                    <a:pt x="11694" y="10794"/>
                  </a:cubicBezTo>
                  <a:cubicBezTo>
                    <a:pt x="7944" y="9591"/>
                    <a:pt x="4265" y="8186"/>
                    <a:pt x="669" y="6567"/>
                  </a:cubicBezTo>
                  <a:cubicBezTo>
                    <a:pt x="612" y="6541"/>
                    <a:pt x="557" y="6529"/>
                    <a:pt x="507" y="6529"/>
                  </a:cubicBezTo>
                  <a:cubicBezTo>
                    <a:pt x="143" y="6529"/>
                    <a:pt x="1" y="7141"/>
                    <a:pt x="419" y="7329"/>
                  </a:cubicBezTo>
                  <a:cubicBezTo>
                    <a:pt x="4158" y="9020"/>
                    <a:pt x="12564" y="12008"/>
                    <a:pt x="12730" y="12008"/>
                  </a:cubicBezTo>
                  <a:cubicBezTo>
                    <a:pt x="15826" y="15651"/>
                    <a:pt x="18922" y="19283"/>
                    <a:pt x="22029" y="22914"/>
                  </a:cubicBezTo>
                  <a:cubicBezTo>
                    <a:pt x="22303" y="23224"/>
                    <a:pt x="22577" y="23533"/>
                    <a:pt x="22851" y="23855"/>
                  </a:cubicBezTo>
                  <a:cubicBezTo>
                    <a:pt x="22003" y="23918"/>
                    <a:pt x="21159" y="23950"/>
                    <a:pt x="20319" y="23950"/>
                  </a:cubicBezTo>
                  <a:cubicBezTo>
                    <a:pt x="16565" y="23950"/>
                    <a:pt x="12884" y="23317"/>
                    <a:pt x="9313" y="22033"/>
                  </a:cubicBezTo>
                  <a:cubicBezTo>
                    <a:pt x="9266" y="22017"/>
                    <a:pt x="9220" y="22010"/>
                    <a:pt x="9178" y="22010"/>
                  </a:cubicBezTo>
                  <a:cubicBezTo>
                    <a:pt x="8783" y="22010"/>
                    <a:pt x="8623" y="22646"/>
                    <a:pt x="9063" y="22807"/>
                  </a:cubicBezTo>
                  <a:cubicBezTo>
                    <a:pt x="12688" y="24102"/>
                    <a:pt x="16421" y="24755"/>
                    <a:pt x="20225" y="24755"/>
                  </a:cubicBezTo>
                  <a:cubicBezTo>
                    <a:pt x="21144" y="24755"/>
                    <a:pt x="22067" y="24717"/>
                    <a:pt x="22993" y="24641"/>
                  </a:cubicBezTo>
                  <a:cubicBezTo>
                    <a:pt x="23160" y="24629"/>
                    <a:pt x="23267" y="24534"/>
                    <a:pt x="23339" y="24414"/>
                  </a:cubicBezTo>
                  <a:cubicBezTo>
                    <a:pt x="27149" y="28820"/>
                    <a:pt x="31090" y="33106"/>
                    <a:pt x="35424" y="36964"/>
                  </a:cubicBezTo>
                  <a:cubicBezTo>
                    <a:pt x="34186" y="37165"/>
                    <a:pt x="32949" y="37265"/>
                    <a:pt x="31719" y="37265"/>
                  </a:cubicBezTo>
                  <a:cubicBezTo>
                    <a:pt x="28655" y="37265"/>
                    <a:pt x="25636" y="36641"/>
                    <a:pt x="22755" y="35392"/>
                  </a:cubicBezTo>
                  <a:cubicBezTo>
                    <a:pt x="22701" y="35369"/>
                    <a:pt x="22650" y="35359"/>
                    <a:pt x="22602" y="35359"/>
                  </a:cubicBezTo>
                  <a:cubicBezTo>
                    <a:pt x="22232" y="35359"/>
                    <a:pt x="22083" y="35987"/>
                    <a:pt x="22505" y="36166"/>
                  </a:cubicBezTo>
                  <a:cubicBezTo>
                    <a:pt x="25470" y="37439"/>
                    <a:pt x="28583" y="38077"/>
                    <a:pt x="31737" y="38077"/>
                  </a:cubicBezTo>
                  <a:cubicBezTo>
                    <a:pt x="33155" y="38077"/>
                    <a:pt x="34582" y="37948"/>
                    <a:pt x="36007" y="37690"/>
                  </a:cubicBezTo>
                  <a:cubicBezTo>
                    <a:pt x="36078" y="37678"/>
                    <a:pt x="36126" y="37654"/>
                    <a:pt x="36174" y="37630"/>
                  </a:cubicBezTo>
                  <a:cubicBezTo>
                    <a:pt x="37698" y="38952"/>
                    <a:pt x="39269" y="40226"/>
                    <a:pt x="40912" y="41417"/>
                  </a:cubicBezTo>
                  <a:cubicBezTo>
                    <a:pt x="40988" y="41473"/>
                    <a:pt x="41064" y="41497"/>
                    <a:pt x="41137" y="41497"/>
                  </a:cubicBezTo>
                  <a:cubicBezTo>
                    <a:pt x="41464" y="41497"/>
                    <a:pt x="41706" y="41003"/>
                    <a:pt x="41365" y="40750"/>
                  </a:cubicBezTo>
                  <a:cubicBezTo>
                    <a:pt x="37745" y="38107"/>
                    <a:pt x="34447" y="35130"/>
                    <a:pt x="31328" y="31951"/>
                  </a:cubicBezTo>
                  <a:cubicBezTo>
                    <a:pt x="31423" y="31951"/>
                    <a:pt x="31530" y="31892"/>
                    <a:pt x="31590" y="31773"/>
                  </a:cubicBezTo>
                  <a:cubicBezTo>
                    <a:pt x="33745" y="27724"/>
                    <a:pt x="34150" y="23129"/>
                    <a:pt x="32638" y="18795"/>
                  </a:cubicBezTo>
                  <a:cubicBezTo>
                    <a:pt x="32568" y="18591"/>
                    <a:pt x="32389" y="18501"/>
                    <a:pt x="32216" y="18501"/>
                  </a:cubicBezTo>
                  <a:cubicBezTo>
                    <a:pt x="31975" y="18501"/>
                    <a:pt x="31748" y="18677"/>
                    <a:pt x="31852" y="18961"/>
                  </a:cubicBezTo>
                  <a:cubicBezTo>
                    <a:pt x="33280" y="23081"/>
                    <a:pt x="32971" y="27474"/>
                    <a:pt x="30923" y="31320"/>
                  </a:cubicBezTo>
                  <a:cubicBezTo>
                    <a:pt x="30887" y="31380"/>
                    <a:pt x="30875" y="31439"/>
                    <a:pt x="30875" y="31487"/>
                  </a:cubicBezTo>
                  <a:cubicBezTo>
                    <a:pt x="27851" y="28391"/>
                    <a:pt x="24982" y="25117"/>
                    <a:pt x="22172" y="21831"/>
                  </a:cubicBezTo>
                  <a:cubicBezTo>
                    <a:pt x="21005" y="20462"/>
                    <a:pt x="19838" y="19092"/>
                    <a:pt x="18683" y="17735"/>
                  </a:cubicBezTo>
                  <a:cubicBezTo>
                    <a:pt x="18719" y="17687"/>
                    <a:pt x="18743" y="17640"/>
                    <a:pt x="18767" y="17568"/>
                  </a:cubicBezTo>
                  <a:cubicBezTo>
                    <a:pt x="19779" y="13663"/>
                    <a:pt x="20231" y="9698"/>
                    <a:pt x="20088" y="5662"/>
                  </a:cubicBezTo>
                  <a:cubicBezTo>
                    <a:pt x="20076" y="5390"/>
                    <a:pt x="19854" y="5249"/>
                    <a:pt x="19646" y="5249"/>
                  </a:cubicBezTo>
                  <a:cubicBezTo>
                    <a:pt x="19454" y="5249"/>
                    <a:pt x="19273" y="5369"/>
                    <a:pt x="19279" y="5615"/>
                  </a:cubicBezTo>
                  <a:cubicBezTo>
                    <a:pt x="19422" y="9484"/>
                    <a:pt x="19017" y="13270"/>
                    <a:pt x="18064" y="17021"/>
                  </a:cubicBezTo>
                  <a:cubicBezTo>
                    <a:pt x="13278" y="11401"/>
                    <a:pt x="8492" y="5769"/>
                    <a:pt x="3693" y="138"/>
                  </a:cubicBezTo>
                  <a:cubicBezTo>
                    <a:pt x="3611" y="41"/>
                    <a:pt x="3512" y="0"/>
                    <a:pt x="3415" y="0"/>
                  </a:cubicBezTo>
                  <a:close/>
                </a:path>
              </a:pathLst>
            </a:custGeom>
            <a:solidFill>
              <a:srgbClr val="449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49"/>
            <p:cNvSpPr/>
            <p:nvPr/>
          </p:nvSpPr>
          <p:spPr>
            <a:xfrm>
              <a:off x="4343975" y="4619350"/>
              <a:ext cx="1461525" cy="1350825"/>
            </a:xfrm>
            <a:custGeom>
              <a:avLst/>
              <a:gdLst/>
              <a:ahLst/>
              <a:cxnLst/>
              <a:rect l="l" t="t" r="r" b="b"/>
              <a:pathLst>
                <a:path w="58461" h="54033" extrusionOk="0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rgbClr val="75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49"/>
            <p:cNvSpPr/>
            <p:nvPr/>
          </p:nvSpPr>
          <p:spPr>
            <a:xfrm>
              <a:off x="4433000" y="4738825"/>
              <a:ext cx="1064425" cy="1104000"/>
            </a:xfrm>
            <a:custGeom>
              <a:avLst/>
              <a:gdLst/>
              <a:ahLst/>
              <a:cxnLst/>
              <a:rect l="l" t="t" r="r" b="b"/>
              <a:pathLst>
                <a:path w="42577" h="44160" extrusionOk="0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rgbClr val="449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27;p49"/>
          <p:cNvSpPr txBox="1">
            <a:spLocks noGrp="1"/>
          </p:cNvSpPr>
          <p:nvPr>
            <p:ph type="title"/>
          </p:nvPr>
        </p:nvSpPr>
        <p:spPr>
          <a:xfrm>
            <a:off x="2672700" y="1304100"/>
            <a:ext cx="3798900" cy="7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rgbClr val="053B5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49"/>
          <p:cNvSpPr txBox="1">
            <a:spLocks noGrp="1"/>
          </p:cNvSpPr>
          <p:nvPr>
            <p:ph type="subTitle" idx="1"/>
          </p:nvPr>
        </p:nvSpPr>
        <p:spPr>
          <a:xfrm>
            <a:off x="2785275" y="2083550"/>
            <a:ext cx="3573600" cy="14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53B5C"/>
                </a:solidFill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53B5C"/>
                </a:solidFill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53B5C"/>
                </a:solidFill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53B5C"/>
                </a:solidFill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53B5C"/>
                </a:solidFill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53B5C"/>
                </a:solidFill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53B5C"/>
                </a:solidFill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53B5C"/>
                </a:solidFill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0">
    <p:bg>
      <p:bgPr>
        <a:solidFill>
          <a:schemeClr val="dk2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0"/>
          <p:cNvSpPr/>
          <p:nvPr/>
        </p:nvSpPr>
        <p:spPr>
          <a:xfrm flipH="1">
            <a:off x="4420751" y="2753749"/>
            <a:ext cx="4769720" cy="2389758"/>
          </a:xfrm>
          <a:custGeom>
            <a:avLst/>
            <a:gdLst/>
            <a:ahLst/>
            <a:cxnLst/>
            <a:rect l="l" t="t" r="r" b="b"/>
            <a:pathLst>
              <a:path w="225946" h="113205" extrusionOk="0">
                <a:moveTo>
                  <a:pt x="62499" y="1"/>
                </a:moveTo>
                <a:cubicBezTo>
                  <a:pt x="59883" y="1"/>
                  <a:pt x="57255" y="334"/>
                  <a:pt x="54710" y="1008"/>
                </a:cubicBezTo>
                <a:cubicBezTo>
                  <a:pt x="48019" y="2794"/>
                  <a:pt x="42649" y="6628"/>
                  <a:pt x="39791" y="11712"/>
                </a:cubicBezTo>
                <a:cubicBezTo>
                  <a:pt x="36672" y="17272"/>
                  <a:pt x="35588" y="24499"/>
                  <a:pt x="28540" y="28059"/>
                </a:cubicBezTo>
                <a:cubicBezTo>
                  <a:pt x="26790" y="28940"/>
                  <a:pt x="24873" y="29250"/>
                  <a:pt x="22908" y="29678"/>
                </a:cubicBezTo>
                <a:cubicBezTo>
                  <a:pt x="21075" y="30083"/>
                  <a:pt x="19539" y="30774"/>
                  <a:pt x="18229" y="31869"/>
                </a:cubicBezTo>
                <a:cubicBezTo>
                  <a:pt x="15634" y="34048"/>
                  <a:pt x="13788" y="36953"/>
                  <a:pt x="12371" y="39691"/>
                </a:cubicBezTo>
                <a:cubicBezTo>
                  <a:pt x="10811" y="42715"/>
                  <a:pt x="9811" y="45906"/>
                  <a:pt x="9407" y="49157"/>
                </a:cubicBezTo>
                <a:cubicBezTo>
                  <a:pt x="8978" y="52514"/>
                  <a:pt x="9526" y="55765"/>
                  <a:pt x="9799" y="59122"/>
                </a:cubicBezTo>
                <a:cubicBezTo>
                  <a:pt x="9942" y="60956"/>
                  <a:pt x="9907" y="62813"/>
                  <a:pt x="9145" y="64563"/>
                </a:cubicBezTo>
                <a:cubicBezTo>
                  <a:pt x="8454" y="66159"/>
                  <a:pt x="7156" y="67528"/>
                  <a:pt x="5858" y="68850"/>
                </a:cubicBezTo>
                <a:cubicBezTo>
                  <a:pt x="3608" y="71124"/>
                  <a:pt x="2644" y="74053"/>
                  <a:pt x="1739" y="76886"/>
                </a:cubicBezTo>
                <a:cubicBezTo>
                  <a:pt x="1" y="82375"/>
                  <a:pt x="822" y="87769"/>
                  <a:pt x="5025" y="92293"/>
                </a:cubicBezTo>
                <a:cubicBezTo>
                  <a:pt x="9359" y="96948"/>
                  <a:pt x="15860" y="100080"/>
                  <a:pt x="22753" y="101830"/>
                </a:cubicBezTo>
                <a:cubicBezTo>
                  <a:pt x="28327" y="103249"/>
                  <a:pt x="34155" y="103754"/>
                  <a:pt x="39991" y="103754"/>
                </a:cubicBezTo>
                <a:cubicBezTo>
                  <a:pt x="42970" y="103754"/>
                  <a:pt x="45950" y="103623"/>
                  <a:pt x="48900" y="103413"/>
                </a:cubicBezTo>
                <a:cubicBezTo>
                  <a:pt x="53579" y="103092"/>
                  <a:pt x="58222" y="102437"/>
                  <a:pt x="62913" y="102175"/>
                </a:cubicBezTo>
                <a:cubicBezTo>
                  <a:pt x="63658" y="102135"/>
                  <a:pt x="64397" y="102114"/>
                  <a:pt x="65129" y="102114"/>
                </a:cubicBezTo>
                <a:cubicBezTo>
                  <a:pt x="68914" y="102114"/>
                  <a:pt x="72542" y="102654"/>
                  <a:pt x="76153" y="103711"/>
                </a:cubicBezTo>
                <a:cubicBezTo>
                  <a:pt x="80213" y="104902"/>
                  <a:pt x="84083" y="106461"/>
                  <a:pt x="88166" y="107592"/>
                </a:cubicBezTo>
                <a:cubicBezTo>
                  <a:pt x="90798" y="108319"/>
                  <a:pt x="93500" y="108890"/>
                  <a:pt x="96227" y="109331"/>
                </a:cubicBezTo>
                <a:cubicBezTo>
                  <a:pt x="101001" y="110283"/>
                  <a:pt x="106085" y="110676"/>
                  <a:pt x="110574" y="111283"/>
                </a:cubicBezTo>
                <a:cubicBezTo>
                  <a:pt x="113741" y="111712"/>
                  <a:pt x="116765" y="112534"/>
                  <a:pt x="119908" y="113022"/>
                </a:cubicBezTo>
                <a:cubicBezTo>
                  <a:pt x="120759" y="113151"/>
                  <a:pt x="121581" y="113204"/>
                  <a:pt x="122390" y="113204"/>
                </a:cubicBezTo>
                <a:cubicBezTo>
                  <a:pt x="124492" y="113204"/>
                  <a:pt x="126501" y="112842"/>
                  <a:pt x="128660" y="112498"/>
                </a:cubicBezTo>
                <a:cubicBezTo>
                  <a:pt x="130320" y="112230"/>
                  <a:pt x="131984" y="112138"/>
                  <a:pt x="133653" y="112138"/>
                </a:cubicBezTo>
                <a:cubicBezTo>
                  <a:pt x="135321" y="112138"/>
                  <a:pt x="136994" y="112230"/>
                  <a:pt x="138673" y="112331"/>
                </a:cubicBezTo>
                <a:cubicBezTo>
                  <a:pt x="141764" y="112515"/>
                  <a:pt x="144846" y="112620"/>
                  <a:pt x="147945" y="112620"/>
                </a:cubicBezTo>
                <a:cubicBezTo>
                  <a:pt x="148259" y="112620"/>
                  <a:pt x="148574" y="112619"/>
                  <a:pt x="148888" y="112617"/>
                </a:cubicBezTo>
                <a:cubicBezTo>
                  <a:pt x="162152" y="112522"/>
                  <a:pt x="175273" y="110831"/>
                  <a:pt x="188488" y="110069"/>
                </a:cubicBezTo>
                <a:cubicBezTo>
                  <a:pt x="199526" y="109438"/>
                  <a:pt x="212682" y="110081"/>
                  <a:pt x="221040" y="103235"/>
                </a:cubicBezTo>
                <a:cubicBezTo>
                  <a:pt x="224219" y="100627"/>
                  <a:pt x="225946" y="97151"/>
                  <a:pt x="225350" y="93531"/>
                </a:cubicBezTo>
                <a:cubicBezTo>
                  <a:pt x="224803" y="90138"/>
                  <a:pt x="222243" y="87197"/>
                  <a:pt x="218087" y="86007"/>
                </a:cubicBezTo>
                <a:cubicBezTo>
                  <a:pt x="212908" y="84518"/>
                  <a:pt x="207181" y="85637"/>
                  <a:pt x="201943" y="84316"/>
                </a:cubicBezTo>
                <a:cubicBezTo>
                  <a:pt x="197144" y="83101"/>
                  <a:pt x="193418" y="80244"/>
                  <a:pt x="189429" y="77958"/>
                </a:cubicBezTo>
                <a:cubicBezTo>
                  <a:pt x="187453" y="76815"/>
                  <a:pt x="185357" y="75779"/>
                  <a:pt x="183047" y="75124"/>
                </a:cubicBezTo>
                <a:cubicBezTo>
                  <a:pt x="181018" y="74552"/>
                  <a:pt x="178881" y="74329"/>
                  <a:pt x="176737" y="74329"/>
                </a:cubicBezTo>
                <a:cubicBezTo>
                  <a:pt x="176026" y="74329"/>
                  <a:pt x="175314" y="74353"/>
                  <a:pt x="174606" y="74398"/>
                </a:cubicBezTo>
                <a:cubicBezTo>
                  <a:pt x="168947" y="74749"/>
                  <a:pt x="163483" y="76316"/>
                  <a:pt x="157786" y="76316"/>
                </a:cubicBezTo>
                <a:cubicBezTo>
                  <a:pt x="157682" y="76316"/>
                  <a:pt x="157577" y="76316"/>
                  <a:pt x="157473" y="76315"/>
                </a:cubicBezTo>
                <a:cubicBezTo>
                  <a:pt x="152663" y="76267"/>
                  <a:pt x="147317" y="75124"/>
                  <a:pt x="144816" y="71600"/>
                </a:cubicBezTo>
                <a:cubicBezTo>
                  <a:pt x="143388" y="69576"/>
                  <a:pt x="143149" y="67207"/>
                  <a:pt x="142661" y="64956"/>
                </a:cubicBezTo>
                <a:cubicBezTo>
                  <a:pt x="142245" y="62968"/>
                  <a:pt x="141518" y="61075"/>
                  <a:pt x="140209" y="59337"/>
                </a:cubicBezTo>
                <a:cubicBezTo>
                  <a:pt x="137863" y="56205"/>
                  <a:pt x="134089" y="53753"/>
                  <a:pt x="129743" y="52514"/>
                </a:cubicBezTo>
                <a:cubicBezTo>
                  <a:pt x="127656" y="51919"/>
                  <a:pt x="125480" y="51649"/>
                  <a:pt x="123261" y="51649"/>
                </a:cubicBezTo>
                <a:cubicBezTo>
                  <a:pt x="123037" y="51649"/>
                  <a:pt x="122812" y="51652"/>
                  <a:pt x="122587" y="51657"/>
                </a:cubicBezTo>
                <a:cubicBezTo>
                  <a:pt x="122123" y="51669"/>
                  <a:pt x="121659" y="51693"/>
                  <a:pt x="121182" y="51728"/>
                </a:cubicBezTo>
                <a:cubicBezTo>
                  <a:pt x="116479" y="50609"/>
                  <a:pt x="111503" y="50002"/>
                  <a:pt x="107121" y="48192"/>
                </a:cubicBezTo>
                <a:cubicBezTo>
                  <a:pt x="99501" y="45049"/>
                  <a:pt x="96298" y="38441"/>
                  <a:pt x="94560" y="32178"/>
                </a:cubicBezTo>
                <a:cubicBezTo>
                  <a:pt x="93584" y="28678"/>
                  <a:pt x="92929" y="25106"/>
                  <a:pt x="91726" y="21641"/>
                </a:cubicBezTo>
                <a:cubicBezTo>
                  <a:pt x="90810" y="19034"/>
                  <a:pt x="89548" y="16486"/>
                  <a:pt x="87952" y="14081"/>
                </a:cubicBezTo>
                <a:cubicBezTo>
                  <a:pt x="84809" y="9330"/>
                  <a:pt x="80237" y="4973"/>
                  <a:pt x="74200" y="2365"/>
                </a:cubicBezTo>
                <a:cubicBezTo>
                  <a:pt x="70558" y="797"/>
                  <a:pt x="66542" y="1"/>
                  <a:pt x="62499" y="1"/>
                </a:cubicBezTo>
                <a:close/>
              </a:path>
            </a:pathLst>
          </a:custGeom>
          <a:solidFill>
            <a:srgbClr val="FFFFFF">
              <a:alpha val="3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" name="Google Shape;31;p50"/>
          <p:cNvGrpSpPr/>
          <p:nvPr/>
        </p:nvGrpSpPr>
        <p:grpSpPr>
          <a:xfrm rot="-1314983">
            <a:off x="8216103" y="3311234"/>
            <a:ext cx="972293" cy="928258"/>
            <a:chOff x="-1855532" y="1600966"/>
            <a:chExt cx="890361" cy="822923"/>
          </a:xfrm>
        </p:grpSpPr>
        <p:sp>
          <p:nvSpPr>
            <p:cNvPr id="32" name="Google Shape;32;p50"/>
            <p:cNvSpPr/>
            <p:nvPr/>
          </p:nvSpPr>
          <p:spPr>
            <a:xfrm>
              <a:off x="-1855532" y="1600966"/>
              <a:ext cx="890361" cy="822923"/>
            </a:xfrm>
            <a:custGeom>
              <a:avLst/>
              <a:gdLst/>
              <a:ahLst/>
              <a:cxnLst/>
              <a:rect l="l" t="t" r="r" b="b"/>
              <a:pathLst>
                <a:path w="58461" h="54033" extrusionOk="0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rgbClr val="75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50"/>
            <p:cNvSpPr/>
            <p:nvPr/>
          </p:nvSpPr>
          <p:spPr>
            <a:xfrm>
              <a:off x="-1801299" y="1673750"/>
              <a:ext cx="648448" cy="672557"/>
            </a:xfrm>
            <a:custGeom>
              <a:avLst/>
              <a:gdLst/>
              <a:ahLst/>
              <a:cxnLst/>
              <a:rect l="l" t="t" r="r" b="b"/>
              <a:pathLst>
                <a:path w="42577" h="44160" extrusionOk="0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rgbClr val="449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50"/>
          <p:cNvSpPr/>
          <p:nvPr/>
        </p:nvSpPr>
        <p:spPr>
          <a:xfrm>
            <a:off x="70" y="850947"/>
            <a:ext cx="8179245" cy="4098021"/>
          </a:xfrm>
          <a:custGeom>
            <a:avLst/>
            <a:gdLst/>
            <a:ahLst/>
            <a:cxnLst/>
            <a:rect l="l" t="t" r="r" b="b"/>
            <a:pathLst>
              <a:path w="225946" h="113205" extrusionOk="0">
                <a:moveTo>
                  <a:pt x="62499" y="1"/>
                </a:moveTo>
                <a:cubicBezTo>
                  <a:pt x="59883" y="1"/>
                  <a:pt x="57255" y="334"/>
                  <a:pt x="54710" y="1008"/>
                </a:cubicBezTo>
                <a:cubicBezTo>
                  <a:pt x="48019" y="2794"/>
                  <a:pt x="42649" y="6628"/>
                  <a:pt x="39791" y="11712"/>
                </a:cubicBezTo>
                <a:cubicBezTo>
                  <a:pt x="36672" y="17272"/>
                  <a:pt x="35588" y="24499"/>
                  <a:pt x="28540" y="28059"/>
                </a:cubicBezTo>
                <a:cubicBezTo>
                  <a:pt x="26790" y="28940"/>
                  <a:pt x="24873" y="29250"/>
                  <a:pt x="22908" y="29678"/>
                </a:cubicBezTo>
                <a:cubicBezTo>
                  <a:pt x="21075" y="30083"/>
                  <a:pt x="19539" y="30774"/>
                  <a:pt x="18229" y="31869"/>
                </a:cubicBezTo>
                <a:cubicBezTo>
                  <a:pt x="15634" y="34048"/>
                  <a:pt x="13788" y="36953"/>
                  <a:pt x="12371" y="39691"/>
                </a:cubicBezTo>
                <a:cubicBezTo>
                  <a:pt x="10811" y="42715"/>
                  <a:pt x="9811" y="45906"/>
                  <a:pt x="9407" y="49157"/>
                </a:cubicBezTo>
                <a:cubicBezTo>
                  <a:pt x="8978" y="52514"/>
                  <a:pt x="9526" y="55765"/>
                  <a:pt x="9799" y="59122"/>
                </a:cubicBezTo>
                <a:cubicBezTo>
                  <a:pt x="9942" y="60956"/>
                  <a:pt x="9907" y="62813"/>
                  <a:pt x="9145" y="64563"/>
                </a:cubicBezTo>
                <a:cubicBezTo>
                  <a:pt x="8454" y="66159"/>
                  <a:pt x="7156" y="67528"/>
                  <a:pt x="5858" y="68850"/>
                </a:cubicBezTo>
                <a:cubicBezTo>
                  <a:pt x="3608" y="71124"/>
                  <a:pt x="2644" y="74053"/>
                  <a:pt x="1739" y="76886"/>
                </a:cubicBezTo>
                <a:cubicBezTo>
                  <a:pt x="1" y="82375"/>
                  <a:pt x="822" y="87769"/>
                  <a:pt x="5025" y="92293"/>
                </a:cubicBezTo>
                <a:cubicBezTo>
                  <a:pt x="9359" y="96948"/>
                  <a:pt x="15860" y="100080"/>
                  <a:pt x="22753" y="101830"/>
                </a:cubicBezTo>
                <a:cubicBezTo>
                  <a:pt x="28327" y="103249"/>
                  <a:pt x="34155" y="103754"/>
                  <a:pt x="39991" y="103754"/>
                </a:cubicBezTo>
                <a:cubicBezTo>
                  <a:pt x="42970" y="103754"/>
                  <a:pt x="45950" y="103623"/>
                  <a:pt x="48900" y="103413"/>
                </a:cubicBezTo>
                <a:cubicBezTo>
                  <a:pt x="53579" y="103092"/>
                  <a:pt x="58222" y="102437"/>
                  <a:pt x="62913" y="102175"/>
                </a:cubicBezTo>
                <a:cubicBezTo>
                  <a:pt x="63658" y="102135"/>
                  <a:pt x="64397" y="102114"/>
                  <a:pt x="65129" y="102114"/>
                </a:cubicBezTo>
                <a:cubicBezTo>
                  <a:pt x="68914" y="102114"/>
                  <a:pt x="72542" y="102654"/>
                  <a:pt x="76153" y="103711"/>
                </a:cubicBezTo>
                <a:cubicBezTo>
                  <a:pt x="80213" y="104902"/>
                  <a:pt x="84083" y="106461"/>
                  <a:pt x="88166" y="107592"/>
                </a:cubicBezTo>
                <a:cubicBezTo>
                  <a:pt x="90798" y="108319"/>
                  <a:pt x="93500" y="108890"/>
                  <a:pt x="96227" y="109331"/>
                </a:cubicBezTo>
                <a:cubicBezTo>
                  <a:pt x="101001" y="110283"/>
                  <a:pt x="106085" y="110676"/>
                  <a:pt x="110574" y="111283"/>
                </a:cubicBezTo>
                <a:cubicBezTo>
                  <a:pt x="113741" y="111712"/>
                  <a:pt x="116765" y="112534"/>
                  <a:pt x="119908" y="113022"/>
                </a:cubicBezTo>
                <a:cubicBezTo>
                  <a:pt x="120759" y="113151"/>
                  <a:pt x="121581" y="113204"/>
                  <a:pt x="122390" y="113204"/>
                </a:cubicBezTo>
                <a:cubicBezTo>
                  <a:pt x="124492" y="113204"/>
                  <a:pt x="126501" y="112842"/>
                  <a:pt x="128660" y="112498"/>
                </a:cubicBezTo>
                <a:cubicBezTo>
                  <a:pt x="130320" y="112230"/>
                  <a:pt x="131984" y="112138"/>
                  <a:pt x="133653" y="112138"/>
                </a:cubicBezTo>
                <a:cubicBezTo>
                  <a:pt x="135321" y="112138"/>
                  <a:pt x="136994" y="112230"/>
                  <a:pt x="138673" y="112331"/>
                </a:cubicBezTo>
                <a:cubicBezTo>
                  <a:pt x="141764" y="112515"/>
                  <a:pt x="144846" y="112620"/>
                  <a:pt x="147945" y="112620"/>
                </a:cubicBezTo>
                <a:cubicBezTo>
                  <a:pt x="148259" y="112620"/>
                  <a:pt x="148574" y="112619"/>
                  <a:pt x="148888" y="112617"/>
                </a:cubicBezTo>
                <a:cubicBezTo>
                  <a:pt x="162152" y="112522"/>
                  <a:pt x="175273" y="110831"/>
                  <a:pt x="188488" y="110069"/>
                </a:cubicBezTo>
                <a:cubicBezTo>
                  <a:pt x="199526" y="109438"/>
                  <a:pt x="212682" y="110081"/>
                  <a:pt x="221040" y="103235"/>
                </a:cubicBezTo>
                <a:cubicBezTo>
                  <a:pt x="224219" y="100627"/>
                  <a:pt x="225946" y="97151"/>
                  <a:pt x="225350" y="93531"/>
                </a:cubicBezTo>
                <a:cubicBezTo>
                  <a:pt x="224803" y="90138"/>
                  <a:pt x="222243" y="87197"/>
                  <a:pt x="218087" y="86007"/>
                </a:cubicBezTo>
                <a:cubicBezTo>
                  <a:pt x="212908" y="84518"/>
                  <a:pt x="207181" y="85637"/>
                  <a:pt x="201943" y="84316"/>
                </a:cubicBezTo>
                <a:cubicBezTo>
                  <a:pt x="197144" y="83101"/>
                  <a:pt x="193418" y="80244"/>
                  <a:pt x="189429" y="77958"/>
                </a:cubicBezTo>
                <a:cubicBezTo>
                  <a:pt x="187453" y="76815"/>
                  <a:pt x="185357" y="75779"/>
                  <a:pt x="183047" y="75124"/>
                </a:cubicBezTo>
                <a:cubicBezTo>
                  <a:pt x="181018" y="74552"/>
                  <a:pt x="178881" y="74329"/>
                  <a:pt x="176737" y="74329"/>
                </a:cubicBezTo>
                <a:cubicBezTo>
                  <a:pt x="176026" y="74329"/>
                  <a:pt x="175314" y="74353"/>
                  <a:pt x="174606" y="74398"/>
                </a:cubicBezTo>
                <a:cubicBezTo>
                  <a:pt x="168947" y="74749"/>
                  <a:pt x="163483" y="76316"/>
                  <a:pt x="157786" y="76316"/>
                </a:cubicBezTo>
                <a:cubicBezTo>
                  <a:pt x="157682" y="76316"/>
                  <a:pt x="157577" y="76316"/>
                  <a:pt x="157473" y="76315"/>
                </a:cubicBezTo>
                <a:cubicBezTo>
                  <a:pt x="152663" y="76267"/>
                  <a:pt x="147317" y="75124"/>
                  <a:pt x="144816" y="71600"/>
                </a:cubicBezTo>
                <a:cubicBezTo>
                  <a:pt x="143388" y="69576"/>
                  <a:pt x="143149" y="67207"/>
                  <a:pt x="142661" y="64956"/>
                </a:cubicBezTo>
                <a:cubicBezTo>
                  <a:pt x="142245" y="62968"/>
                  <a:pt x="141518" y="61075"/>
                  <a:pt x="140209" y="59337"/>
                </a:cubicBezTo>
                <a:cubicBezTo>
                  <a:pt x="137863" y="56205"/>
                  <a:pt x="134089" y="53753"/>
                  <a:pt x="129743" y="52514"/>
                </a:cubicBezTo>
                <a:cubicBezTo>
                  <a:pt x="127656" y="51919"/>
                  <a:pt x="125480" y="51649"/>
                  <a:pt x="123261" y="51649"/>
                </a:cubicBezTo>
                <a:cubicBezTo>
                  <a:pt x="123037" y="51649"/>
                  <a:pt x="122812" y="51652"/>
                  <a:pt x="122587" y="51657"/>
                </a:cubicBezTo>
                <a:cubicBezTo>
                  <a:pt x="122123" y="51669"/>
                  <a:pt x="121659" y="51693"/>
                  <a:pt x="121182" y="51728"/>
                </a:cubicBezTo>
                <a:cubicBezTo>
                  <a:pt x="116479" y="50609"/>
                  <a:pt x="111503" y="50002"/>
                  <a:pt x="107121" y="48192"/>
                </a:cubicBezTo>
                <a:cubicBezTo>
                  <a:pt x="99501" y="45049"/>
                  <a:pt x="96298" y="38441"/>
                  <a:pt x="94560" y="32178"/>
                </a:cubicBezTo>
                <a:cubicBezTo>
                  <a:pt x="93584" y="28678"/>
                  <a:pt x="92929" y="25106"/>
                  <a:pt x="91726" y="21641"/>
                </a:cubicBezTo>
                <a:cubicBezTo>
                  <a:pt x="90810" y="19034"/>
                  <a:pt x="89548" y="16486"/>
                  <a:pt x="87952" y="14081"/>
                </a:cubicBezTo>
                <a:cubicBezTo>
                  <a:pt x="84809" y="9330"/>
                  <a:pt x="80237" y="4973"/>
                  <a:pt x="74200" y="2365"/>
                </a:cubicBezTo>
                <a:cubicBezTo>
                  <a:pt x="70558" y="797"/>
                  <a:pt x="66542" y="1"/>
                  <a:pt x="62499" y="1"/>
                </a:cubicBezTo>
                <a:close/>
              </a:path>
            </a:pathLst>
          </a:custGeom>
          <a:solidFill>
            <a:srgbClr val="FFFFFF">
              <a:alpha val="4431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" name="Google Shape;35;p50"/>
          <p:cNvGrpSpPr/>
          <p:nvPr/>
        </p:nvGrpSpPr>
        <p:grpSpPr>
          <a:xfrm>
            <a:off x="461664" y="2367617"/>
            <a:ext cx="1251074" cy="1089966"/>
            <a:chOff x="2227541" y="6011760"/>
            <a:chExt cx="2864180" cy="2495344"/>
          </a:xfrm>
        </p:grpSpPr>
        <p:sp>
          <p:nvSpPr>
            <p:cNvPr id="36" name="Google Shape;36;p50"/>
            <p:cNvSpPr/>
            <p:nvPr/>
          </p:nvSpPr>
          <p:spPr>
            <a:xfrm rot="-1131582">
              <a:off x="2772277" y="6293752"/>
              <a:ext cx="2064072" cy="1922827"/>
            </a:xfrm>
            <a:custGeom>
              <a:avLst/>
              <a:gdLst/>
              <a:ahLst/>
              <a:cxnLst/>
              <a:rect l="l" t="t" r="r" b="b"/>
              <a:pathLst>
                <a:path w="83428" h="77719" extrusionOk="0">
                  <a:moveTo>
                    <a:pt x="43744" y="1"/>
                  </a:moveTo>
                  <a:cubicBezTo>
                    <a:pt x="43607" y="1"/>
                    <a:pt x="43469" y="5"/>
                    <a:pt x="43328" y="15"/>
                  </a:cubicBezTo>
                  <a:cubicBezTo>
                    <a:pt x="39256" y="277"/>
                    <a:pt x="37779" y="4360"/>
                    <a:pt x="36839" y="7718"/>
                  </a:cubicBezTo>
                  <a:cubicBezTo>
                    <a:pt x="35589" y="12203"/>
                    <a:pt x="34968" y="18558"/>
                    <a:pt x="31040" y="18558"/>
                  </a:cubicBezTo>
                  <a:cubicBezTo>
                    <a:pt x="29952" y="18558"/>
                    <a:pt x="28611" y="18070"/>
                    <a:pt x="26933" y="16921"/>
                  </a:cubicBezTo>
                  <a:cubicBezTo>
                    <a:pt x="25614" y="16019"/>
                    <a:pt x="23908" y="14589"/>
                    <a:pt x="22178" y="14589"/>
                  </a:cubicBezTo>
                  <a:cubicBezTo>
                    <a:pt x="21830" y="14589"/>
                    <a:pt x="21481" y="14647"/>
                    <a:pt x="21134" y="14778"/>
                  </a:cubicBezTo>
                  <a:cubicBezTo>
                    <a:pt x="15276" y="16993"/>
                    <a:pt x="19075" y="24530"/>
                    <a:pt x="19753" y="28387"/>
                  </a:cubicBezTo>
                  <a:cubicBezTo>
                    <a:pt x="20166" y="30701"/>
                    <a:pt x="20096" y="34763"/>
                    <a:pt x="17456" y="34763"/>
                  </a:cubicBezTo>
                  <a:cubicBezTo>
                    <a:pt x="17054" y="34763"/>
                    <a:pt x="16592" y="34669"/>
                    <a:pt x="16062" y="34459"/>
                  </a:cubicBezTo>
                  <a:cubicBezTo>
                    <a:pt x="11365" y="32594"/>
                    <a:pt x="10296" y="26273"/>
                    <a:pt x="4770" y="26273"/>
                  </a:cubicBezTo>
                  <a:cubicBezTo>
                    <a:pt x="4512" y="26273"/>
                    <a:pt x="4244" y="26287"/>
                    <a:pt x="3966" y="26315"/>
                  </a:cubicBezTo>
                  <a:cubicBezTo>
                    <a:pt x="715" y="26649"/>
                    <a:pt x="1" y="29554"/>
                    <a:pt x="489" y="32328"/>
                  </a:cubicBezTo>
                  <a:cubicBezTo>
                    <a:pt x="1251" y="36555"/>
                    <a:pt x="3644" y="40222"/>
                    <a:pt x="5085" y="44211"/>
                  </a:cubicBezTo>
                  <a:cubicBezTo>
                    <a:pt x="6597" y="48390"/>
                    <a:pt x="7061" y="52997"/>
                    <a:pt x="6549" y="57403"/>
                  </a:cubicBezTo>
                  <a:cubicBezTo>
                    <a:pt x="6275" y="59784"/>
                    <a:pt x="4037" y="62999"/>
                    <a:pt x="4632" y="65380"/>
                  </a:cubicBezTo>
                  <a:cubicBezTo>
                    <a:pt x="5513" y="68856"/>
                    <a:pt x="12336" y="68321"/>
                    <a:pt x="15050" y="68797"/>
                  </a:cubicBezTo>
                  <a:cubicBezTo>
                    <a:pt x="18884" y="69476"/>
                    <a:pt x="22766" y="70095"/>
                    <a:pt x="26468" y="71345"/>
                  </a:cubicBezTo>
                  <a:cubicBezTo>
                    <a:pt x="30939" y="72847"/>
                    <a:pt x="38196" y="77718"/>
                    <a:pt x="44090" y="77718"/>
                  </a:cubicBezTo>
                  <a:cubicBezTo>
                    <a:pt x="46186" y="77718"/>
                    <a:pt x="48109" y="77102"/>
                    <a:pt x="49674" y="75500"/>
                  </a:cubicBezTo>
                  <a:cubicBezTo>
                    <a:pt x="51602" y="73524"/>
                    <a:pt x="50626" y="70488"/>
                    <a:pt x="49185" y="68559"/>
                  </a:cubicBezTo>
                  <a:cubicBezTo>
                    <a:pt x="47364" y="66130"/>
                    <a:pt x="44090" y="64594"/>
                    <a:pt x="42661" y="61856"/>
                  </a:cubicBezTo>
                  <a:cubicBezTo>
                    <a:pt x="41468" y="59570"/>
                    <a:pt x="43103" y="58980"/>
                    <a:pt x="45242" y="58980"/>
                  </a:cubicBezTo>
                  <a:cubicBezTo>
                    <a:pt x="47158" y="58980"/>
                    <a:pt x="49479" y="59453"/>
                    <a:pt x="50531" y="59605"/>
                  </a:cubicBezTo>
                  <a:cubicBezTo>
                    <a:pt x="52312" y="59861"/>
                    <a:pt x="54410" y="60234"/>
                    <a:pt x="56446" y="60234"/>
                  </a:cubicBezTo>
                  <a:cubicBezTo>
                    <a:pt x="59050" y="60234"/>
                    <a:pt x="61553" y="59624"/>
                    <a:pt x="63163" y="57379"/>
                  </a:cubicBezTo>
                  <a:cubicBezTo>
                    <a:pt x="66116" y="53271"/>
                    <a:pt x="61497" y="49068"/>
                    <a:pt x="58818" y="46354"/>
                  </a:cubicBezTo>
                  <a:cubicBezTo>
                    <a:pt x="55151" y="42627"/>
                    <a:pt x="56532" y="41246"/>
                    <a:pt x="59306" y="40817"/>
                  </a:cubicBezTo>
                  <a:cubicBezTo>
                    <a:pt x="60111" y="40689"/>
                    <a:pt x="61032" y="40643"/>
                    <a:pt x="61979" y="40643"/>
                  </a:cubicBezTo>
                  <a:cubicBezTo>
                    <a:pt x="63762" y="40643"/>
                    <a:pt x="65636" y="40807"/>
                    <a:pt x="66997" y="40901"/>
                  </a:cubicBezTo>
                  <a:cubicBezTo>
                    <a:pt x="68350" y="40991"/>
                    <a:pt x="70090" y="41137"/>
                    <a:pt x="71903" y="41137"/>
                  </a:cubicBezTo>
                  <a:cubicBezTo>
                    <a:pt x="76075" y="41137"/>
                    <a:pt x="80636" y="40364"/>
                    <a:pt x="81773" y="36364"/>
                  </a:cubicBezTo>
                  <a:cubicBezTo>
                    <a:pt x="83428" y="30578"/>
                    <a:pt x="75260" y="28090"/>
                    <a:pt x="71057" y="27816"/>
                  </a:cubicBezTo>
                  <a:cubicBezTo>
                    <a:pt x="69545" y="27720"/>
                    <a:pt x="66307" y="27518"/>
                    <a:pt x="65557" y="25863"/>
                  </a:cubicBezTo>
                  <a:cubicBezTo>
                    <a:pt x="64425" y="23339"/>
                    <a:pt x="68890" y="21386"/>
                    <a:pt x="70414" y="20291"/>
                  </a:cubicBezTo>
                  <a:cubicBezTo>
                    <a:pt x="73534" y="18029"/>
                    <a:pt x="75927" y="14493"/>
                    <a:pt x="76606" y="10659"/>
                  </a:cubicBezTo>
                  <a:cubicBezTo>
                    <a:pt x="77201" y="7313"/>
                    <a:pt x="75355" y="4337"/>
                    <a:pt x="72319" y="2920"/>
                  </a:cubicBezTo>
                  <a:cubicBezTo>
                    <a:pt x="71216" y="2408"/>
                    <a:pt x="70191" y="2186"/>
                    <a:pt x="69227" y="2186"/>
                  </a:cubicBezTo>
                  <a:cubicBezTo>
                    <a:pt x="63183" y="2186"/>
                    <a:pt x="59515" y="10924"/>
                    <a:pt x="53960" y="12135"/>
                  </a:cubicBezTo>
                  <a:cubicBezTo>
                    <a:pt x="53728" y="12186"/>
                    <a:pt x="53514" y="12210"/>
                    <a:pt x="53317" y="12210"/>
                  </a:cubicBezTo>
                  <a:cubicBezTo>
                    <a:pt x="50797" y="12210"/>
                    <a:pt x="50946" y="8282"/>
                    <a:pt x="50317" y="6206"/>
                  </a:cubicBezTo>
                  <a:cubicBezTo>
                    <a:pt x="49353" y="3076"/>
                    <a:pt x="47297" y="1"/>
                    <a:pt x="43744" y="1"/>
                  </a:cubicBezTo>
                  <a:close/>
                </a:path>
              </a:pathLst>
            </a:custGeom>
            <a:solidFill>
              <a:srgbClr val="5AD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" name="Google Shape;37;p50"/>
            <p:cNvGrpSpPr/>
            <p:nvPr/>
          </p:nvGrpSpPr>
          <p:grpSpPr>
            <a:xfrm>
              <a:off x="2227541" y="6635268"/>
              <a:ext cx="2250382" cy="1871835"/>
              <a:chOff x="2227541" y="6635268"/>
              <a:chExt cx="2250382" cy="1871835"/>
            </a:xfrm>
          </p:grpSpPr>
          <p:sp>
            <p:nvSpPr>
              <p:cNvPr id="38" name="Google Shape;38;p50"/>
              <p:cNvSpPr/>
              <p:nvPr/>
            </p:nvSpPr>
            <p:spPr>
              <a:xfrm rot="-1131582">
                <a:off x="2389104" y="6911337"/>
                <a:ext cx="1927256" cy="1319697"/>
              </a:xfrm>
              <a:custGeom>
                <a:avLst/>
                <a:gdLst/>
                <a:ahLst/>
                <a:cxnLst/>
                <a:rect l="l" t="t" r="r" b="b"/>
                <a:pathLst>
                  <a:path w="77898" h="53341" extrusionOk="0">
                    <a:moveTo>
                      <a:pt x="77657" y="0"/>
                    </a:moveTo>
                    <a:cubicBezTo>
                      <a:pt x="77524" y="0"/>
                      <a:pt x="77309" y="98"/>
                      <a:pt x="77038" y="330"/>
                    </a:cubicBezTo>
                    <a:cubicBezTo>
                      <a:pt x="77038" y="330"/>
                      <a:pt x="75681" y="1521"/>
                      <a:pt x="73430" y="3497"/>
                    </a:cubicBezTo>
                    <a:cubicBezTo>
                      <a:pt x="72299" y="4486"/>
                      <a:pt x="70954" y="5664"/>
                      <a:pt x="69430" y="6998"/>
                    </a:cubicBezTo>
                    <a:cubicBezTo>
                      <a:pt x="68668" y="7665"/>
                      <a:pt x="67870" y="8367"/>
                      <a:pt x="67037" y="9093"/>
                    </a:cubicBezTo>
                    <a:cubicBezTo>
                      <a:pt x="66203" y="9820"/>
                      <a:pt x="65334" y="10594"/>
                      <a:pt x="64441" y="11391"/>
                    </a:cubicBezTo>
                    <a:cubicBezTo>
                      <a:pt x="63548" y="12177"/>
                      <a:pt x="62631" y="12999"/>
                      <a:pt x="61691" y="13832"/>
                    </a:cubicBezTo>
                    <a:cubicBezTo>
                      <a:pt x="61453" y="14034"/>
                      <a:pt x="61215" y="14249"/>
                      <a:pt x="60976" y="14463"/>
                    </a:cubicBezTo>
                    <a:cubicBezTo>
                      <a:pt x="60750" y="14677"/>
                      <a:pt x="60512" y="14892"/>
                      <a:pt x="60274" y="15106"/>
                    </a:cubicBezTo>
                    <a:cubicBezTo>
                      <a:pt x="59798" y="15535"/>
                      <a:pt x="59321" y="15975"/>
                      <a:pt x="58845" y="16416"/>
                    </a:cubicBezTo>
                    <a:cubicBezTo>
                      <a:pt x="57881" y="17297"/>
                      <a:pt x="56916" y="18190"/>
                      <a:pt x="55940" y="19083"/>
                    </a:cubicBezTo>
                    <a:lnTo>
                      <a:pt x="55571" y="19416"/>
                    </a:lnTo>
                    <a:lnTo>
                      <a:pt x="55214" y="19773"/>
                    </a:lnTo>
                    <a:cubicBezTo>
                      <a:pt x="54976" y="20011"/>
                      <a:pt x="54738" y="20250"/>
                      <a:pt x="54499" y="20488"/>
                    </a:cubicBezTo>
                    <a:cubicBezTo>
                      <a:pt x="54035" y="20964"/>
                      <a:pt x="53571" y="21440"/>
                      <a:pt x="53106" y="21916"/>
                    </a:cubicBezTo>
                    <a:cubicBezTo>
                      <a:pt x="51261" y="23845"/>
                      <a:pt x="49463" y="25798"/>
                      <a:pt x="47725" y="27691"/>
                    </a:cubicBezTo>
                    <a:cubicBezTo>
                      <a:pt x="45975" y="29572"/>
                      <a:pt x="44284" y="31370"/>
                      <a:pt x="42653" y="33025"/>
                    </a:cubicBezTo>
                    <a:cubicBezTo>
                      <a:pt x="41033" y="34668"/>
                      <a:pt x="39259" y="36406"/>
                      <a:pt x="37342" y="38085"/>
                    </a:cubicBezTo>
                    <a:cubicBezTo>
                      <a:pt x="36378" y="38918"/>
                      <a:pt x="35390" y="39752"/>
                      <a:pt x="34354" y="40538"/>
                    </a:cubicBezTo>
                    <a:cubicBezTo>
                      <a:pt x="33318" y="41335"/>
                      <a:pt x="32247" y="42109"/>
                      <a:pt x="31151" y="42824"/>
                    </a:cubicBezTo>
                    <a:cubicBezTo>
                      <a:pt x="30044" y="43550"/>
                      <a:pt x="28913" y="44205"/>
                      <a:pt x="27746" y="44812"/>
                    </a:cubicBezTo>
                    <a:cubicBezTo>
                      <a:pt x="27460" y="44967"/>
                      <a:pt x="27175" y="45122"/>
                      <a:pt x="26877" y="45253"/>
                    </a:cubicBezTo>
                    <a:cubicBezTo>
                      <a:pt x="26579" y="45395"/>
                      <a:pt x="26293" y="45538"/>
                      <a:pt x="25996" y="45669"/>
                    </a:cubicBezTo>
                    <a:cubicBezTo>
                      <a:pt x="25401" y="45919"/>
                      <a:pt x="24793" y="46146"/>
                      <a:pt x="24186" y="46384"/>
                    </a:cubicBezTo>
                    <a:cubicBezTo>
                      <a:pt x="23888" y="46503"/>
                      <a:pt x="23591" y="46622"/>
                      <a:pt x="23293" y="46741"/>
                    </a:cubicBezTo>
                    <a:cubicBezTo>
                      <a:pt x="23138" y="46800"/>
                      <a:pt x="22995" y="46860"/>
                      <a:pt x="22853" y="46919"/>
                    </a:cubicBezTo>
                    <a:cubicBezTo>
                      <a:pt x="22698" y="46967"/>
                      <a:pt x="22543" y="47027"/>
                      <a:pt x="22400" y="47074"/>
                    </a:cubicBezTo>
                    <a:cubicBezTo>
                      <a:pt x="21793" y="47289"/>
                      <a:pt x="21198" y="47491"/>
                      <a:pt x="20602" y="47693"/>
                    </a:cubicBezTo>
                    <a:cubicBezTo>
                      <a:pt x="20317" y="47801"/>
                      <a:pt x="20019" y="47908"/>
                      <a:pt x="19721" y="48003"/>
                    </a:cubicBezTo>
                    <a:cubicBezTo>
                      <a:pt x="19435" y="48098"/>
                      <a:pt x="19138" y="48182"/>
                      <a:pt x="18852" y="48277"/>
                    </a:cubicBezTo>
                    <a:cubicBezTo>
                      <a:pt x="18257" y="48455"/>
                      <a:pt x="17685" y="48634"/>
                      <a:pt x="17114" y="48813"/>
                    </a:cubicBezTo>
                    <a:cubicBezTo>
                      <a:pt x="12566" y="50170"/>
                      <a:pt x="8470" y="51087"/>
                      <a:pt x="5553" y="51753"/>
                    </a:cubicBezTo>
                    <a:cubicBezTo>
                      <a:pt x="4100" y="52075"/>
                      <a:pt x="2922" y="52337"/>
                      <a:pt x="2112" y="52503"/>
                    </a:cubicBezTo>
                    <a:cubicBezTo>
                      <a:pt x="1314" y="52682"/>
                      <a:pt x="874" y="52777"/>
                      <a:pt x="874" y="52777"/>
                    </a:cubicBezTo>
                    <a:cubicBezTo>
                      <a:pt x="47" y="52974"/>
                      <a:pt x="1" y="53340"/>
                      <a:pt x="641" y="53340"/>
                    </a:cubicBezTo>
                    <a:cubicBezTo>
                      <a:pt x="739" y="53340"/>
                      <a:pt x="852" y="53332"/>
                      <a:pt x="981" y="53313"/>
                    </a:cubicBezTo>
                    <a:cubicBezTo>
                      <a:pt x="981" y="53313"/>
                      <a:pt x="1421" y="53218"/>
                      <a:pt x="2231" y="53063"/>
                    </a:cubicBezTo>
                    <a:cubicBezTo>
                      <a:pt x="3041" y="52896"/>
                      <a:pt x="4219" y="52658"/>
                      <a:pt x="5684" y="52361"/>
                    </a:cubicBezTo>
                    <a:cubicBezTo>
                      <a:pt x="8625" y="51741"/>
                      <a:pt x="12732" y="50884"/>
                      <a:pt x="17340" y="49575"/>
                    </a:cubicBezTo>
                    <a:cubicBezTo>
                      <a:pt x="17911" y="49408"/>
                      <a:pt x="18495" y="49241"/>
                      <a:pt x="19090" y="49063"/>
                    </a:cubicBezTo>
                    <a:cubicBezTo>
                      <a:pt x="19388" y="48979"/>
                      <a:pt x="19686" y="48884"/>
                      <a:pt x="19983" y="48801"/>
                    </a:cubicBezTo>
                    <a:cubicBezTo>
                      <a:pt x="20281" y="48705"/>
                      <a:pt x="20578" y="48598"/>
                      <a:pt x="20876" y="48503"/>
                    </a:cubicBezTo>
                    <a:cubicBezTo>
                      <a:pt x="21471" y="48301"/>
                      <a:pt x="22079" y="48098"/>
                      <a:pt x="22686" y="47896"/>
                    </a:cubicBezTo>
                    <a:cubicBezTo>
                      <a:pt x="22841" y="47848"/>
                      <a:pt x="22995" y="47789"/>
                      <a:pt x="23150" y="47741"/>
                    </a:cubicBezTo>
                    <a:cubicBezTo>
                      <a:pt x="23293" y="47681"/>
                      <a:pt x="23448" y="47622"/>
                      <a:pt x="23603" y="47562"/>
                    </a:cubicBezTo>
                    <a:cubicBezTo>
                      <a:pt x="23900" y="47455"/>
                      <a:pt x="24210" y="47336"/>
                      <a:pt x="24519" y="47217"/>
                    </a:cubicBezTo>
                    <a:cubicBezTo>
                      <a:pt x="25127" y="46979"/>
                      <a:pt x="25746" y="46753"/>
                      <a:pt x="26365" y="46515"/>
                    </a:cubicBezTo>
                    <a:cubicBezTo>
                      <a:pt x="26663" y="46372"/>
                      <a:pt x="26972" y="46229"/>
                      <a:pt x="27270" y="46086"/>
                    </a:cubicBezTo>
                    <a:cubicBezTo>
                      <a:pt x="27579" y="45955"/>
                      <a:pt x="27877" y="45800"/>
                      <a:pt x="28175" y="45646"/>
                    </a:cubicBezTo>
                    <a:cubicBezTo>
                      <a:pt x="29365" y="45038"/>
                      <a:pt x="30544" y="44372"/>
                      <a:pt x="31675" y="43645"/>
                    </a:cubicBezTo>
                    <a:cubicBezTo>
                      <a:pt x="32806" y="42919"/>
                      <a:pt x="33902" y="42145"/>
                      <a:pt x="34961" y="41347"/>
                    </a:cubicBezTo>
                    <a:cubicBezTo>
                      <a:pt x="36021" y="40538"/>
                      <a:pt x="37033" y="39704"/>
                      <a:pt x="38021" y="38859"/>
                    </a:cubicBezTo>
                    <a:cubicBezTo>
                      <a:pt x="39974" y="37168"/>
                      <a:pt x="41772" y="35430"/>
                      <a:pt x="43415" y="33763"/>
                    </a:cubicBezTo>
                    <a:cubicBezTo>
                      <a:pt x="45046" y="32108"/>
                      <a:pt x="46748" y="30286"/>
                      <a:pt x="48475" y="28381"/>
                    </a:cubicBezTo>
                    <a:cubicBezTo>
                      <a:pt x="50213" y="26488"/>
                      <a:pt x="51999" y="24524"/>
                      <a:pt x="53809" y="22595"/>
                    </a:cubicBezTo>
                    <a:cubicBezTo>
                      <a:pt x="54273" y="22107"/>
                      <a:pt x="54726" y="21631"/>
                      <a:pt x="55190" y="21154"/>
                    </a:cubicBezTo>
                    <a:cubicBezTo>
                      <a:pt x="55416" y="20916"/>
                      <a:pt x="55642" y="20678"/>
                      <a:pt x="55881" y="20452"/>
                    </a:cubicBezTo>
                    <a:lnTo>
                      <a:pt x="56226" y="20095"/>
                    </a:lnTo>
                    <a:lnTo>
                      <a:pt x="56583" y="19761"/>
                    </a:lnTo>
                    <a:cubicBezTo>
                      <a:pt x="57547" y="18857"/>
                      <a:pt x="58512" y="17952"/>
                      <a:pt x="59452" y="17071"/>
                    </a:cubicBezTo>
                    <a:cubicBezTo>
                      <a:pt x="59929" y="16618"/>
                      <a:pt x="60393" y="16178"/>
                      <a:pt x="60869" y="15749"/>
                    </a:cubicBezTo>
                    <a:cubicBezTo>
                      <a:pt x="61095" y="15523"/>
                      <a:pt x="61334" y="15308"/>
                      <a:pt x="61560" y="15094"/>
                    </a:cubicBezTo>
                    <a:cubicBezTo>
                      <a:pt x="61798" y="14880"/>
                      <a:pt x="62024" y="14666"/>
                      <a:pt x="62262" y="14451"/>
                    </a:cubicBezTo>
                    <a:cubicBezTo>
                      <a:pt x="63191" y="13606"/>
                      <a:pt x="64096" y="12784"/>
                      <a:pt x="64977" y="11987"/>
                    </a:cubicBezTo>
                    <a:cubicBezTo>
                      <a:pt x="72049" y="5581"/>
                      <a:pt x="77407" y="735"/>
                      <a:pt x="77407" y="735"/>
                    </a:cubicBezTo>
                    <a:cubicBezTo>
                      <a:pt x="77868" y="321"/>
                      <a:pt x="77898" y="0"/>
                      <a:pt x="77657" y="0"/>
                    </a:cubicBez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50"/>
              <p:cNvSpPr/>
              <p:nvPr/>
            </p:nvSpPr>
            <p:spPr>
              <a:xfrm rot="-1131582">
                <a:off x="3441562" y="7628158"/>
                <a:ext cx="485043" cy="66058"/>
              </a:xfrm>
              <a:custGeom>
                <a:avLst/>
                <a:gdLst/>
                <a:ahLst/>
                <a:cxnLst/>
                <a:rect l="l" t="t" r="r" b="b"/>
                <a:pathLst>
                  <a:path w="19605" h="2670" extrusionOk="0">
                    <a:moveTo>
                      <a:pt x="13901" y="0"/>
                    </a:moveTo>
                    <a:cubicBezTo>
                      <a:pt x="13437" y="0"/>
                      <a:pt x="12960" y="12"/>
                      <a:pt x="12472" y="24"/>
                    </a:cubicBezTo>
                    <a:cubicBezTo>
                      <a:pt x="12234" y="24"/>
                      <a:pt x="11996" y="36"/>
                      <a:pt x="11758" y="36"/>
                    </a:cubicBezTo>
                    <a:cubicBezTo>
                      <a:pt x="11639" y="48"/>
                      <a:pt x="11520" y="48"/>
                      <a:pt x="11401" y="48"/>
                    </a:cubicBezTo>
                    <a:cubicBezTo>
                      <a:pt x="11282" y="60"/>
                      <a:pt x="11163" y="72"/>
                      <a:pt x="11044" y="72"/>
                    </a:cubicBezTo>
                    <a:cubicBezTo>
                      <a:pt x="10579" y="107"/>
                      <a:pt x="10127" y="143"/>
                      <a:pt x="9710" y="179"/>
                    </a:cubicBezTo>
                    <a:cubicBezTo>
                      <a:pt x="9472" y="203"/>
                      <a:pt x="9222" y="226"/>
                      <a:pt x="8972" y="250"/>
                    </a:cubicBezTo>
                    <a:cubicBezTo>
                      <a:pt x="8722" y="286"/>
                      <a:pt x="8460" y="322"/>
                      <a:pt x="8198" y="357"/>
                    </a:cubicBezTo>
                    <a:cubicBezTo>
                      <a:pt x="7674" y="429"/>
                      <a:pt x="7138" y="500"/>
                      <a:pt x="6602" y="584"/>
                    </a:cubicBezTo>
                    <a:cubicBezTo>
                      <a:pt x="6067" y="679"/>
                      <a:pt x="5519" y="786"/>
                      <a:pt x="4995" y="881"/>
                    </a:cubicBezTo>
                    <a:cubicBezTo>
                      <a:pt x="4733" y="941"/>
                      <a:pt x="4471" y="988"/>
                      <a:pt x="4221" y="1036"/>
                    </a:cubicBezTo>
                    <a:cubicBezTo>
                      <a:pt x="3971" y="1096"/>
                      <a:pt x="3733" y="1155"/>
                      <a:pt x="3495" y="1215"/>
                    </a:cubicBezTo>
                    <a:cubicBezTo>
                      <a:pt x="3019" y="1334"/>
                      <a:pt x="2566" y="1441"/>
                      <a:pt x="2161" y="1536"/>
                    </a:cubicBezTo>
                    <a:cubicBezTo>
                      <a:pt x="1769" y="1655"/>
                      <a:pt x="1411" y="1762"/>
                      <a:pt x="1114" y="1846"/>
                    </a:cubicBezTo>
                    <a:cubicBezTo>
                      <a:pt x="530" y="2024"/>
                      <a:pt x="173" y="2131"/>
                      <a:pt x="173" y="2131"/>
                    </a:cubicBezTo>
                    <a:cubicBezTo>
                      <a:pt x="1" y="2200"/>
                      <a:pt x="117" y="2669"/>
                      <a:pt x="307" y="2669"/>
                    </a:cubicBezTo>
                    <a:cubicBezTo>
                      <a:pt x="314" y="2669"/>
                      <a:pt x="321" y="2668"/>
                      <a:pt x="328" y="2667"/>
                    </a:cubicBezTo>
                    <a:cubicBezTo>
                      <a:pt x="328" y="2667"/>
                      <a:pt x="685" y="2584"/>
                      <a:pt x="1280" y="2453"/>
                    </a:cubicBezTo>
                    <a:cubicBezTo>
                      <a:pt x="1578" y="2393"/>
                      <a:pt x="1923" y="2310"/>
                      <a:pt x="2328" y="2227"/>
                    </a:cubicBezTo>
                    <a:cubicBezTo>
                      <a:pt x="2733" y="2155"/>
                      <a:pt x="3173" y="2084"/>
                      <a:pt x="3650" y="2000"/>
                    </a:cubicBezTo>
                    <a:cubicBezTo>
                      <a:pt x="3888" y="1953"/>
                      <a:pt x="4126" y="1917"/>
                      <a:pt x="4376" y="1870"/>
                    </a:cubicBezTo>
                    <a:cubicBezTo>
                      <a:pt x="4626" y="1834"/>
                      <a:pt x="4888" y="1798"/>
                      <a:pt x="5150" y="1762"/>
                    </a:cubicBezTo>
                    <a:cubicBezTo>
                      <a:pt x="5674" y="1691"/>
                      <a:pt x="6210" y="1619"/>
                      <a:pt x="6733" y="1548"/>
                    </a:cubicBezTo>
                    <a:cubicBezTo>
                      <a:pt x="7269" y="1489"/>
                      <a:pt x="7805" y="1429"/>
                      <a:pt x="8317" y="1381"/>
                    </a:cubicBezTo>
                    <a:cubicBezTo>
                      <a:pt x="8579" y="1346"/>
                      <a:pt x="8829" y="1322"/>
                      <a:pt x="9079" y="1298"/>
                    </a:cubicBezTo>
                    <a:cubicBezTo>
                      <a:pt x="9329" y="1274"/>
                      <a:pt x="9567" y="1250"/>
                      <a:pt x="9805" y="1239"/>
                    </a:cubicBezTo>
                    <a:cubicBezTo>
                      <a:pt x="10222" y="1191"/>
                      <a:pt x="10663" y="1155"/>
                      <a:pt x="11127" y="1108"/>
                    </a:cubicBezTo>
                    <a:cubicBezTo>
                      <a:pt x="11234" y="1096"/>
                      <a:pt x="11353" y="1084"/>
                      <a:pt x="11460" y="1072"/>
                    </a:cubicBezTo>
                    <a:cubicBezTo>
                      <a:pt x="11579" y="1072"/>
                      <a:pt x="11698" y="1060"/>
                      <a:pt x="11817" y="1060"/>
                    </a:cubicBezTo>
                    <a:cubicBezTo>
                      <a:pt x="12056" y="1036"/>
                      <a:pt x="12282" y="1024"/>
                      <a:pt x="12520" y="1012"/>
                    </a:cubicBezTo>
                    <a:cubicBezTo>
                      <a:pt x="12996" y="977"/>
                      <a:pt x="13460" y="941"/>
                      <a:pt x="13925" y="917"/>
                    </a:cubicBezTo>
                    <a:cubicBezTo>
                      <a:pt x="14389" y="893"/>
                      <a:pt x="14842" y="881"/>
                      <a:pt x="15258" y="869"/>
                    </a:cubicBezTo>
                    <a:cubicBezTo>
                      <a:pt x="15830" y="838"/>
                      <a:pt x="16354" y="838"/>
                      <a:pt x="16802" y="838"/>
                    </a:cubicBezTo>
                    <a:lnTo>
                      <a:pt x="16802" y="838"/>
                    </a:lnTo>
                    <a:cubicBezTo>
                      <a:pt x="17026" y="838"/>
                      <a:pt x="17231" y="838"/>
                      <a:pt x="17413" y="834"/>
                    </a:cubicBezTo>
                    <a:cubicBezTo>
                      <a:pt x="17866" y="834"/>
                      <a:pt x="18189" y="834"/>
                      <a:pt x="18314" y="827"/>
                    </a:cubicBezTo>
                    <a:lnTo>
                      <a:pt x="18314" y="827"/>
                    </a:lnTo>
                    <a:cubicBezTo>
                      <a:pt x="18323" y="833"/>
                      <a:pt x="18333" y="839"/>
                      <a:pt x="18342" y="846"/>
                    </a:cubicBezTo>
                    <a:cubicBezTo>
                      <a:pt x="18378" y="858"/>
                      <a:pt x="18413" y="869"/>
                      <a:pt x="18449" y="881"/>
                    </a:cubicBezTo>
                    <a:cubicBezTo>
                      <a:pt x="18509" y="905"/>
                      <a:pt x="18556" y="917"/>
                      <a:pt x="18616" y="929"/>
                    </a:cubicBezTo>
                    <a:cubicBezTo>
                      <a:pt x="18711" y="953"/>
                      <a:pt x="18794" y="977"/>
                      <a:pt x="18866" y="988"/>
                    </a:cubicBezTo>
                    <a:cubicBezTo>
                      <a:pt x="19009" y="1012"/>
                      <a:pt x="19104" y="1024"/>
                      <a:pt x="19175" y="1036"/>
                    </a:cubicBezTo>
                    <a:cubicBezTo>
                      <a:pt x="19318" y="1060"/>
                      <a:pt x="19330" y="1060"/>
                      <a:pt x="19330" y="1060"/>
                    </a:cubicBezTo>
                    <a:cubicBezTo>
                      <a:pt x="19533" y="1060"/>
                      <a:pt x="19604" y="607"/>
                      <a:pt x="19414" y="524"/>
                    </a:cubicBezTo>
                    <a:cubicBezTo>
                      <a:pt x="19414" y="524"/>
                      <a:pt x="19402" y="524"/>
                      <a:pt x="19271" y="500"/>
                    </a:cubicBezTo>
                    <a:cubicBezTo>
                      <a:pt x="19199" y="488"/>
                      <a:pt x="19104" y="465"/>
                      <a:pt x="18973" y="441"/>
                    </a:cubicBezTo>
                    <a:cubicBezTo>
                      <a:pt x="18914" y="429"/>
                      <a:pt x="18830" y="417"/>
                      <a:pt x="18759" y="393"/>
                    </a:cubicBezTo>
                    <a:cubicBezTo>
                      <a:pt x="18723" y="381"/>
                      <a:pt x="18675" y="369"/>
                      <a:pt x="18640" y="357"/>
                    </a:cubicBezTo>
                    <a:cubicBezTo>
                      <a:pt x="18616" y="346"/>
                      <a:pt x="18604" y="334"/>
                      <a:pt x="18580" y="334"/>
                    </a:cubicBezTo>
                    <a:cubicBezTo>
                      <a:pt x="18568" y="322"/>
                      <a:pt x="18556" y="322"/>
                      <a:pt x="18544" y="310"/>
                    </a:cubicBezTo>
                    <a:lnTo>
                      <a:pt x="18449" y="274"/>
                    </a:lnTo>
                    <a:lnTo>
                      <a:pt x="18402" y="262"/>
                    </a:lnTo>
                    <a:cubicBezTo>
                      <a:pt x="18354" y="250"/>
                      <a:pt x="18009" y="215"/>
                      <a:pt x="17449" y="167"/>
                    </a:cubicBezTo>
                    <a:cubicBezTo>
                      <a:pt x="16889" y="119"/>
                      <a:pt x="16127" y="36"/>
                      <a:pt x="15258" y="36"/>
                    </a:cubicBezTo>
                    <a:cubicBezTo>
                      <a:pt x="14830" y="24"/>
                      <a:pt x="14377" y="12"/>
                      <a:pt x="13901" y="0"/>
                    </a:cubicBez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50"/>
              <p:cNvSpPr/>
              <p:nvPr/>
            </p:nvSpPr>
            <p:spPr>
              <a:xfrm rot="-1131582">
                <a:off x="3621630" y="6827655"/>
                <a:ext cx="184071" cy="404239"/>
              </a:xfrm>
              <a:custGeom>
                <a:avLst/>
                <a:gdLst/>
                <a:ahLst/>
                <a:cxnLst/>
                <a:rect l="l" t="t" r="r" b="b"/>
                <a:pathLst>
                  <a:path w="7440" h="16339" extrusionOk="0">
                    <a:moveTo>
                      <a:pt x="7065" y="0"/>
                    </a:moveTo>
                    <a:cubicBezTo>
                      <a:pt x="6996" y="0"/>
                      <a:pt x="6934" y="18"/>
                      <a:pt x="6902" y="61"/>
                    </a:cubicBezTo>
                    <a:cubicBezTo>
                      <a:pt x="6902" y="61"/>
                      <a:pt x="6771" y="370"/>
                      <a:pt x="6569" y="870"/>
                    </a:cubicBezTo>
                    <a:cubicBezTo>
                      <a:pt x="6367" y="1406"/>
                      <a:pt x="6081" y="2097"/>
                      <a:pt x="5759" y="2930"/>
                    </a:cubicBezTo>
                    <a:cubicBezTo>
                      <a:pt x="5140" y="4573"/>
                      <a:pt x="4378" y="6609"/>
                      <a:pt x="3771" y="8205"/>
                    </a:cubicBezTo>
                    <a:cubicBezTo>
                      <a:pt x="3473" y="9002"/>
                      <a:pt x="3128" y="9895"/>
                      <a:pt x="2759" y="10788"/>
                    </a:cubicBezTo>
                    <a:cubicBezTo>
                      <a:pt x="2378" y="11681"/>
                      <a:pt x="1973" y="12562"/>
                      <a:pt x="1580" y="13336"/>
                    </a:cubicBezTo>
                    <a:cubicBezTo>
                      <a:pt x="1378" y="13717"/>
                      <a:pt x="1187" y="14086"/>
                      <a:pt x="1009" y="14408"/>
                    </a:cubicBezTo>
                    <a:cubicBezTo>
                      <a:pt x="830" y="14717"/>
                      <a:pt x="663" y="15003"/>
                      <a:pt x="533" y="15241"/>
                    </a:cubicBezTo>
                    <a:cubicBezTo>
                      <a:pt x="247" y="15706"/>
                      <a:pt x="68" y="15991"/>
                      <a:pt x="68" y="15991"/>
                    </a:cubicBezTo>
                    <a:cubicBezTo>
                      <a:pt x="0" y="16117"/>
                      <a:pt x="265" y="16339"/>
                      <a:pt x="429" y="16339"/>
                    </a:cubicBezTo>
                    <a:cubicBezTo>
                      <a:pt x="466" y="16339"/>
                      <a:pt x="499" y="16327"/>
                      <a:pt x="521" y="16301"/>
                    </a:cubicBezTo>
                    <a:cubicBezTo>
                      <a:pt x="521" y="16301"/>
                      <a:pt x="723" y="16027"/>
                      <a:pt x="1056" y="15587"/>
                    </a:cubicBezTo>
                    <a:cubicBezTo>
                      <a:pt x="1211" y="15360"/>
                      <a:pt x="1402" y="15086"/>
                      <a:pt x="1616" y="14765"/>
                    </a:cubicBezTo>
                    <a:cubicBezTo>
                      <a:pt x="1818" y="14455"/>
                      <a:pt x="2045" y="14098"/>
                      <a:pt x="2283" y="13729"/>
                    </a:cubicBezTo>
                    <a:cubicBezTo>
                      <a:pt x="2735" y="12955"/>
                      <a:pt x="3211" y="12086"/>
                      <a:pt x="3640" y="11193"/>
                    </a:cubicBezTo>
                    <a:cubicBezTo>
                      <a:pt x="4069" y="10288"/>
                      <a:pt x="4462" y="9383"/>
                      <a:pt x="4759" y="8574"/>
                    </a:cubicBezTo>
                    <a:cubicBezTo>
                      <a:pt x="5378" y="6966"/>
                      <a:pt x="6009" y="4871"/>
                      <a:pt x="6521" y="3192"/>
                    </a:cubicBezTo>
                    <a:cubicBezTo>
                      <a:pt x="7033" y="1501"/>
                      <a:pt x="7414" y="227"/>
                      <a:pt x="7414" y="227"/>
                    </a:cubicBezTo>
                    <a:cubicBezTo>
                      <a:pt x="7439" y="102"/>
                      <a:pt x="7229" y="0"/>
                      <a:pt x="7065" y="0"/>
                    </a:cubicBez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" name="Google Shape;41;p50"/>
          <p:cNvGrpSpPr/>
          <p:nvPr/>
        </p:nvGrpSpPr>
        <p:grpSpPr>
          <a:xfrm>
            <a:off x="190606" y="2294802"/>
            <a:ext cx="761443" cy="1254173"/>
            <a:chOff x="1668617" y="5683195"/>
            <a:chExt cx="1743230" cy="2871275"/>
          </a:xfrm>
        </p:grpSpPr>
        <p:sp>
          <p:nvSpPr>
            <p:cNvPr id="42" name="Google Shape;42;p50"/>
            <p:cNvSpPr/>
            <p:nvPr/>
          </p:nvSpPr>
          <p:spPr>
            <a:xfrm>
              <a:off x="1668617" y="5683195"/>
              <a:ext cx="1729969" cy="2242458"/>
            </a:xfrm>
            <a:custGeom>
              <a:avLst/>
              <a:gdLst/>
              <a:ahLst/>
              <a:cxnLst/>
              <a:rect l="l" t="t" r="r" b="b"/>
              <a:pathLst>
                <a:path w="69926" h="90641" extrusionOk="0">
                  <a:moveTo>
                    <a:pt x="18523" y="0"/>
                  </a:moveTo>
                  <a:cubicBezTo>
                    <a:pt x="16491" y="0"/>
                    <a:pt x="14474" y="212"/>
                    <a:pt x="12514" y="681"/>
                  </a:cubicBezTo>
                  <a:cubicBezTo>
                    <a:pt x="8025" y="1752"/>
                    <a:pt x="3239" y="4252"/>
                    <a:pt x="1334" y="8503"/>
                  </a:cubicBezTo>
                  <a:cubicBezTo>
                    <a:pt x="1274" y="8562"/>
                    <a:pt x="1227" y="8610"/>
                    <a:pt x="1167" y="8670"/>
                  </a:cubicBezTo>
                  <a:cubicBezTo>
                    <a:pt x="762" y="8991"/>
                    <a:pt x="715" y="9455"/>
                    <a:pt x="858" y="9836"/>
                  </a:cubicBezTo>
                  <a:cubicBezTo>
                    <a:pt x="703" y="10384"/>
                    <a:pt x="596" y="10944"/>
                    <a:pt x="536" y="11551"/>
                  </a:cubicBezTo>
                  <a:cubicBezTo>
                    <a:pt x="0" y="16968"/>
                    <a:pt x="3263" y="22302"/>
                    <a:pt x="6311" y="26505"/>
                  </a:cubicBezTo>
                  <a:cubicBezTo>
                    <a:pt x="13490" y="36399"/>
                    <a:pt x="23503" y="43602"/>
                    <a:pt x="32862" y="51258"/>
                  </a:cubicBezTo>
                  <a:cubicBezTo>
                    <a:pt x="42625" y="59271"/>
                    <a:pt x="49923" y="67689"/>
                    <a:pt x="56198" y="78619"/>
                  </a:cubicBezTo>
                  <a:cubicBezTo>
                    <a:pt x="57321" y="80578"/>
                    <a:pt x="62210" y="90640"/>
                    <a:pt x="65877" y="90640"/>
                  </a:cubicBezTo>
                  <a:cubicBezTo>
                    <a:pt x="66176" y="90640"/>
                    <a:pt x="66467" y="90573"/>
                    <a:pt x="66747" y="90430"/>
                  </a:cubicBezTo>
                  <a:cubicBezTo>
                    <a:pt x="69926" y="88810"/>
                    <a:pt x="69759" y="78154"/>
                    <a:pt x="69795" y="74952"/>
                  </a:cubicBezTo>
                  <a:cubicBezTo>
                    <a:pt x="69842" y="69999"/>
                    <a:pt x="69247" y="64998"/>
                    <a:pt x="68342" y="60104"/>
                  </a:cubicBezTo>
                  <a:cubicBezTo>
                    <a:pt x="68080" y="58676"/>
                    <a:pt x="67794" y="57271"/>
                    <a:pt x="67497" y="55866"/>
                  </a:cubicBezTo>
                  <a:cubicBezTo>
                    <a:pt x="65187" y="45305"/>
                    <a:pt x="61413" y="34423"/>
                    <a:pt x="56007" y="25029"/>
                  </a:cubicBezTo>
                  <a:cubicBezTo>
                    <a:pt x="51007" y="16349"/>
                    <a:pt x="43982" y="8039"/>
                    <a:pt x="34683" y="3824"/>
                  </a:cubicBezTo>
                  <a:cubicBezTo>
                    <a:pt x="29749" y="1583"/>
                    <a:pt x="24080" y="0"/>
                    <a:pt x="18523" y="0"/>
                  </a:cubicBezTo>
                  <a:close/>
                </a:path>
              </a:pathLst>
            </a:custGeom>
            <a:solidFill>
              <a:srgbClr val="75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" name="Google Shape;43;p50"/>
            <p:cNvGrpSpPr/>
            <p:nvPr/>
          </p:nvGrpSpPr>
          <p:grpSpPr>
            <a:xfrm>
              <a:off x="2252110" y="6027996"/>
              <a:ext cx="1159737" cy="2526474"/>
              <a:chOff x="2252110" y="6027996"/>
              <a:chExt cx="1159737" cy="2526474"/>
            </a:xfrm>
          </p:grpSpPr>
          <p:sp>
            <p:nvSpPr>
              <p:cNvPr id="44" name="Google Shape;44;p50"/>
              <p:cNvSpPr/>
              <p:nvPr/>
            </p:nvSpPr>
            <p:spPr>
              <a:xfrm>
                <a:off x="2252110" y="6027996"/>
                <a:ext cx="1159737" cy="2526474"/>
              </a:xfrm>
              <a:custGeom>
                <a:avLst/>
                <a:gdLst/>
                <a:ahLst/>
                <a:cxnLst/>
                <a:rect l="l" t="t" r="r" b="b"/>
                <a:pathLst>
                  <a:path w="46877" h="102121" extrusionOk="0">
                    <a:moveTo>
                      <a:pt x="249" y="0"/>
                    </a:moveTo>
                    <a:cubicBezTo>
                      <a:pt x="0" y="0"/>
                      <a:pt x="69" y="331"/>
                      <a:pt x="644" y="817"/>
                    </a:cubicBezTo>
                    <a:cubicBezTo>
                      <a:pt x="644" y="817"/>
                      <a:pt x="1049" y="1162"/>
                      <a:pt x="1799" y="1805"/>
                    </a:cubicBezTo>
                    <a:cubicBezTo>
                      <a:pt x="2180" y="2114"/>
                      <a:pt x="2633" y="2519"/>
                      <a:pt x="3157" y="2984"/>
                    </a:cubicBezTo>
                    <a:cubicBezTo>
                      <a:pt x="3419" y="3222"/>
                      <a:pt x="3704" y="3472"/>
                      <a:pt x="4002" y="3746"/>
                    </a:cubicBezTo>
                    <a:cubicBezTo>
                      <a:pt x="4300" y="4008"/>
                      <a:pt x="4609" y="4305"/>
                      <a:pt x="4943" y="4603"/>
                    </a:cubicBezTo>
                    <a:cubicBezTo>
                      <a:pt x="6264" y="5805"/>
                      <a:pt x="7788" y="7317"/>
                      <a:pt x="9467" y="9032"/>
                    </a:cubicBezTo>
                    <a:cubicBezTo>
                      <a:pt x="11134" y="10770"/>
                      <a:pt x="12932" y="12747"/>
                      <a:pt x="14765" y="14926"/>
                    </a:cubicBezTo>
                    <a:cubicBezTo>
                      <a:pt x="18409" y="19295"/>
                      <a:pt x="22100" y="24522"/>
                      <a:pt x="25231" y="30035"/>
                    </a:cubicBezTo>
                    <a:cubicBezTo>
                      <a:pt x="26791" y="32785"/>
                      <a:pt x="28219" y="35619"/>
                      <a:pt x="29529" y="38381"/>
                    </a:cubicBezTo>
                    <a:cubicBezTo>
                      <a:pt x="29696" y="38726"/>
                      <a:pt x="29862" y="39071"/>
                      <a:pt x="30029" y="39405"/>
                    </a:cubicBezTo>
                    <a:cubicBezTo>
                      <a:pt x="30184" y="39750"/>
                      <a:pt x="30339" y="40095"/>
                      <a:pt x="30505" y="40441"/>
                    </a:cubicBezTo>
                    <a:cubicBezTo>
                      <a:pt x="30815" y="41131"/>
                      <a:pt x="31124" y="41798"/>
                      <a:pt x="31422" y="42477"/>
                    </a:cubicBezTo>
                    <a:cubicBezTo>
                      <a:pt x="31720" y="43143"/>
                      <a:pt x="32006" y="43810"/>
                      <a:pt x="32291" y="44465"/>
                    </a:cubicBezTo>
                    <a:cubicBezTo>
                      <a:pt x="32363" y="44632"/>
                      <a:pt x="32434" y="44798"/>
                      <a:pt x="32506" y="44953"/>
                    </a:cubicBezTo>
                    <a:cubicBezTo>
                      <a:pt x="32577" y="45120"/>
                      <a:pt x="32637" y="45286"/>
                      <a:pt x="32708" y="45453"/>
                    </a:cubicBezTo>
                    <a:cubicBezTo>
                      <a:pt x="32839" y="45775"/>
                      <a:pt x="32970" y="46096"/>
                      <a:pt x="33113" y="46418"/>
                    </a:cubicBezTo>
                    <a:cubicBezTo>
                      <a:pt x="33649" y="47691"/>
                      <a:pt x="34161" y="49025"/>
                      <a:pt x="34708" y="50394"/>
                    </a:cubicBezTo>
                    <a:cubicBezTo>
                      <a:pt x="34970" y="51085"/>
                      <a:pt x="35232" y="51787"/>
                      <a:pt x="35494" y="52490"/>
                    </a:cubicBezTo>
                    <a:cubicBezTo>
                      <a:pt x="35625" y="52835"/>
                      <a:pt x="35768" y="53192"/>
                      <a:pt x="35899" y="53549"/>
                    </a:cubicBezTo>
                    <a:cubicBezTo>
                      <a:pt x="36018" y="53907"/>
                      <a:pt x="36149" y="54264"/>
                      <a:pt x="36280" y="54621"/>
                    </a:cubicBezTo>
                    <a:cubicBezTo>
                      <a:pt x="36411" y="54990"/>
                      <a:pt x="36542" y="55347"/>
                      <a:pt x="36661" y="55716"/>
                    </a:cubicBezTo>
                    <a:cubicBezTo>
                      <a:pt x="36732" y="55895"/>
                      <a:pt x="36792" y="56073"/>
                      <a:pt x="36863" y="56252"/>
                    </a:cubicBezTo>
                    <a:cubicBezTo>
                      <a:pt x="36923" y="56443"/>
                      <a:pt x="36982" y="56621"/>
                      <a:pt x="37054" y="56812"/>
                    </a:cubicBezTo>
                    <a:cubicBezTo>
                      <a:pt x="37304" y="57550"/>
                      <a:pt x="37554" y="58288"/>
                      <a:pt x="37804" y="59026"/>
                    </a:cubicBezTo>
                    <a:cubicBezTo>
                      <a:pt x="38280" y="60526"/>
                      <a:pt x="38780" y="62027"/>
                      <a:pt x="39233" y="63551"/>
                    </a:cubicBezTo>
                    <a:cubicBezTo>
                      <a:pt x="39697" y="65075"/>
                      <a:pt x="40126" y="66599"/>
                      <a:pt x="40554" y="68123"/>
                    </a:cubicBezTo>
                    <a:cubicBezTo>
                      <a:pt x="40769" y="68885"/>
                      <a:pt x="40971" y="69647"/>
                      <a:pt x="41173" y="70409"/>
                    </a:cubicBezTo>
                    <a:cubicBezTo>
                      <a:pt x="41376" y="71159"/>
                      <a:pt x="41566" y="71921"/>
                      <a:pt x="41757" y="72671"/>
                    </a:cubicBezTo>
                    <a:cubicBezTo>
                      <a:pt x="41852" y="73052"/>
                      <a:pt x="41947" y="73421"/>
                      <a:pt x="42043" y="73802"/>
                    </a:cubicBezTo>
                    <a:cubicBezTo>
                      <a:pt x="42126" y="74171"/>
                      <a:pt x="42221" y="74540"/>
                      <a:pt x="42304" y="74921"/>
                    </a:cubicBezTo>
                    <a:cubicBezTo>
                      <a:pt x="42388" y="75290"/>
                      <a:pt x="42483" y="75659"/>
                      <a:pt x="42566" y="76028"/>
                    </a:cubicBezTo>
                    <a:cubicBezTo>
                      <a:pt x="42650" y="76397"/>
                      <a:pt x="42745" y="76766"/>
                      <a:pt x="42816" y="77124"/>
                    </a:cubicBezTo>
                    <a:cubicBezTo>
                      <a:pt x="43126" y="78588"/>
                      <a:pt x="43436" y="80029"/>
                      <a:pt x="43686" y="81422"/>
                    </a:cubicBezTo>
                    <a:cubicBezTo>
                      <a:pt x="44733" y="87018"/>
                      <a:pt x="45341" y="91995"/>
                      <a:pt x="45722" y="95554"/>
                    </a:cubicBezTo>
                    <a:cubicBezTo>
                      <a:pt x="45817" y="96447"/>
                      <a:pt x="45900" y="97257"/>
                      <a:pt x="45972" y="97960"/>
                    </a:cubicBezTo>
                    <a:cubicBezTo>
                      <a:pt x="46055" y="98650"/>
                      <a:pt x="46114" y="99257"/>
                      <a:pt x="46150" y="99745"/>
                    </a:cubicBezTo>
                    <a:cubicBezTo>
                      <a:pt x="46245" y="100734"/>
                      <a:pt x="46305" y="101269"/>
                      <a:pt x="46305" y="101269"/>
                    </a:cubicBezTo>
                    <a:cubicBezTo>
                      <a:pt x="46369" y="101838"/>
                      <a:pt x="46515" y="102121"/>
                      <a:pt x="46640" y="102121"/>
                    </a:cubicBezTo>
                    <a:cubicBezTo>
                      <a:pt x="46769" y="102121"/>
                      <a:pt x="46877" y="101820"/>
                      <a:pt x="46853" y="101222"/>
                    </a:cubicBezTo>
                    <a:cubicBezTo>
                      <a:pt x="46853" y="101222"/>
                      <a:pt x="46805" y="100686"/>
                      <a:pt x="46734" y="99698"/>
                    </a:cubicBezTo>
                    <a:cubicBezTo>
                      <a:pt x="46686" y="99210"/>
                      <a:pt x="46638" y="98602"/>
                      <a:pt x="46579" y="97900"/>
                    </a:cubicBezTo>
                    <a:cubicBezTo>
                      <a:pt x="46507" y="97198"/>
                      <a:pt x="46436" y="96388"/>
                      <a:pt x="46353" y="95495"/>
                    </a:cubicBezTo>
                    <a:cubicBezTo>
                      <a:pt x="46007" y="91923"/>
                      <a:pt x="45472" y="86922"/>
                      <a:pt x="44483" y="81279"/>
                    </a:cubicBezTo>
                    <a:cubicBezTo>
                      <a:pt x="44245" y="79874"/>
                      <a:pt x="43948" y="78421"/>
                      <a:pt x="43650" y="76945"/>
                    </a:cubicBezTo>
                    <a:cubicBezTo>
                      <a:pt x="43590" y="76576"/>
                      <a:pt x="43495" y="76207"/>
                      <a:pt x="43412" y="75838"/>
                    </a:cubicBezTo>
                    <a:cubicBezTo>
                      <a:pt x="43328" y="75469"/>
                      <a:pt x="43245" y="75088"/>
                      <a:pt x="43162" y="74719"/>
                    </a:cubicBezTo>
                    <a:cubicBezTo>
                      <a:pt x="43078" y="74338"/>
                      <a:pt x="42995" y="73969"/>
                      <a:pt x="42912" y="73588"/>
                    </a:cubicBezTo>
                    <a:cubicBezTo>
                      <a:pt x="42816" y="73218"/>
                      <a:pt x="42721" y="72837"/>
                      <a:pt x="42626" y="72456"/>
                    </a:cubicBezTo>
                    <a:cubicBezTo>
                      <a:pt x="42447" y="71694"/>
                      <a:pt x="42269" y="70932"/>
                      <a:pt x="42066" y="70170"/>
                    </a:cubicBezTo>
                    <a:cubicBezTo>
                      <a:pt x="41876" y="69408"/>
                      <a:pt x="41673" y="68646"/>
                      <a:pt x="41471" y="67873"/>
                    </a:cubicBezTo>
                    <a:cubicBezTo>
                      <a:pt x="41054" y="66337"/>
                      <a:pt x="40638" y="64801"/>
                      <a:pt x="40173" y="63265"/>
                    </a:cubicBezTo>
                    <a:cubicBezTo>
                      <a:pt x="39733" y="61741"/>
                      <a:pt x="39245" y="60217"/>
                      <a:pt x="38768" y="58717"/>
                    </a:cubicBezTo>
                    <a:cubicBezTo>
                      <a:pt x="38518" y="57967"/>
                      <a:pt x="38268" y="57216"/>
                      <a:pt x="38030" y="56478"/>
                    </a:cubicBezTo>
                    <a:cubicBezTo>
                      <a:pt x="37971" y="56288"/>
                      <a:pt x="37899" y="56109"/>
                      <a:pt x="37840" y="55919"/>
                    </a:cubicBezTo>
                    <a:cubicBezTo>
                      <a:pt x="37780" y="55740"/>
                      <a:pt x="37709" y="55550"/>
                      <a:pt x="37649" y="55371"/>
                    </a:cubicBezTo>
                    <a:cubicBezTo>
                      <a:pt x="37518" y="55002"/>
                      <a:pt x="37387" y="54633"/>
                      <a:pt x="37268" y="54276"/>
                    </a:cubicBezTo>
                    <a:cubicBezTo>
                      <a:pt x="37137" y="53907"/>
                      <a:pt x="37006" y="53549"/>
                      <a:pt x="36887" y="53192"/>
                    </a:cubicBezTo>
                    <a:cubicBezTo>
                      <a:pt x="36756" y="52823"/>
                      <a:pt x="36613" y="52478"/>
                      <a:pt x="36482" y="52121"/>
                    </a:cubicBezTo>
                    <a:cubicBezTo>
                      <a:pt x="36220" y="51406"/>
                      <a:pt x="35970" y="50704"/>
                      <a:pt x="35696" y="50013"/>
                    </a:cubicBezTo>
                    <a:cubicBezTo>
                      <a:pt x="35161" y="48644"/>
                      <a:pt x="34637" y="47287"/>
                      <a:pt x="34101" y="46013"/>
                    </a:cubicBezTo>
                    <a:cubicBezTo>
                      <a:pt x="33958" y="45679"/>
                      <a:pt x="33827" y="45358"/>
                      <a:pt x="33696" y="45036"/>
                    </a:cubicBezTo>
                    <a:cubicBezTo>
                      <a:pt x="33625" y="44870"/>
                      <a:pt x="33553" y="44703"/>
                      <a:pt x="33482" y="44536"/>
                    </a:cubicBezTo>
                    <a:cubicBezTo>
                      <a:pt x="33410" y="44382"/>
                      <a:pt x="33339" y="44215"/>
                      <a:pt x="33268" y="44048"/>
                    </a:cubicBezTo>
                    <a:cubicBezTo>
                      <a:pt x="32982" y="43393"/>
                      <a:pt x="32696" y="42715"/>
                      <a:pt x="32398" y="42036"/>
                    </a:cubicBezTo>
                    <a:cubicBezTo>
                      <a:pt x="32089" y="41369"/>
                      <a:pt x="31779" y="40691"/>
                      <a:pt x="31458" y="40000"/>
                    </a:cubicBezTo>
                    <a:cubicBezTo>
                      <a:pt x="31303" y="39655"/>
                      <a:pt x="31136" y="39309"/>
                      <a:pt x="30982" y="38964"/>
                    </a:cubicBezTo>
                    <a:cubicBezTo>
                      <a:pt x="30815" y="38619"/>
                      <a:pt x="30648" y="38274"/>
                      <a:pt x="30482" y="37928"/>
                    </a:cubicBezTo>
                    <a:cubicBezTo>
                      <a:pt x="29136" y="35142"/>
                      <a:pt x="27684" y="32309"/>
                      <a:pt x="26088" y="29546"/>
                    </a:cubicBezTo>
                    <a:cubicBezTo>
                      <a:pt x="22885" y="23998"/>
                      <a:pt x="19111" y="18759"/>
                      <a:pt x="15384" y="14414"/>
                    </a:cubicBezTo>
                    <a:cubicBezTo>
                      <a:pt x="13515" y="12235"/>
                      <a:pt x="11682" y="10258"/>
                      <a:pt x="9979" y="8532"/>
                    </a:cubicBezTo>
                    <a:cubicBezTo>
                      <a:pt x="8264" y="6829"/>
                      <a:pt x="6705" y="5329"/>
                      <a:pt x="5359" y="4139"/>
                    </a:cubicBezTo>
                    <a:cubicBezTo>
                      <a:pt x="5026" y="3841"/>
                      <a:pt x="4716" y="3555"/>
                      <a:pt x="4419" y="3281"/>
                    </a:cubicBezTo>
                    <a:cubicBezTo>
                      <a:pt x="4109" y="3019"/>
                      <a:pt x="3823" y="2769"/>
                      <a:pt x="3550" y="2543"/>
                    </a:cubicBezTo>
                    <a:cubicBezTo>
                      <a:pt x="3014" y="2079"/>
                      <a:pt x="2561" y="1674"/>
                      <a:pt x="2180" y="1364"/>
                    </a:cubicBezTo>
                    <a:cubicBezTo>
                      <a:pt x="1406" y="733"/>
                      <a:pt x="990" y="388"/>
                      <a:pt x="990" y="388"/>
                    </a:cubicBezTo>
                    <a:cubicBezTo>
                      <a:pt x="657" y="117"/>
                      <a:pt x="397" y="0"/>
                      <a:pt x="249" y="0"/>
                    </a:cubicBez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50"/>
              <p:cNvSpPr/>
              <p:nvPr/>
            </p:nvSpPr>
            <p:spPr>
              <a:xfrm>
                <a:off x="3112839" y="6709262"/>
                <a:ext cx="58980" cy="663304"/>
              </a:xfrm>
              <a:custGeom>
                <a:avLst/>
                <a:gdLst/>
                <a:ahLst/>
                <a:cxnLst/>
                <a:rect l="l" t="t" r="r" b="b"/>
                <a:pathLst>
                  <a:path w="2384" h="26811" extrusionOk="0">
                    <a:moveTo>
                      <a:pt x="289" y="0"/>
                    </a:moveTo>
                    <a:cubicBezTo>
                      <a:pt x="158" y="0"/>
                      <a:pt x="25" y="72"/>
                      <a:pt x="1" y="212"/>
                    </a:cubicBezTo>
                    <a:cubicBezTo>
                      <a:pt x="1" y="212"/>
                      <a:pt x="1" y="724"/>
                      <a:pt x="13" y="1557"/>
                    </a:cubicBezTo>
                    <a:cubicBezTo>
                      <a:pt x="13" y="2390"/>
                      <a:pt x="24" y="3557"/>
                      <a:pt x="48" y="4891"/>
                    </a:cubicBezTo>
                    <a:cubicBezTo>
                      <a:pt x="84" y="7558"/>
                      <a:pt x="179" y="10868"/>
                      <a:pt x="322" y="13463"/>
                    </a:cubicBezTo>
                    <a:cubicBezTo>
                      <a:pt x="501" y="16047"/>
                      <a:pt x="798" y="19357"/>
                      <a:pt x="1156" y="22000"/>
                    </a:cubicBezTo>
                    <a:cubicBezTo>
                      <a:pt x="1239" y="22667"/>
                      <a:pt x="1310" y="23286"/>
                      <a:pt x="1394" y="23845"/>
                    </a:cubicBezTo>
                    <a:cubicBezTo>
                      <a:pt x="1477" y="24405"/>
                      <a:pt x="1560" y="24893"/>
                      <a:pt x="1620" y="25310"/>
                    </a:cubicBezTo>
                    <a:cubicBezTo>
                      <a:pt x="1751" y="26143"/>
                      <a:pt x="1822" y="26643"/>
                      <a:pt x="1822" y="26643"/>
                    </a:cubicBezTo>
                    <a:cubicBezTo>
                      <a:pt x="1848" y="26757"/>
                      <a:pt x="1960" y="26811"/>
                      <a:pt x="2076" y="26811"/>
                    </a:cubicBezTo>
                    <a:cubicBezTo>
                      <a:pt x="2226" y="26811"/>
                      <a:pt x="2383" y="26721"/>
                      <a:pt x="2370" y="26560"/>
                    </a:cubicBezTo>
                    <a:cubicBezTo>
                      <a:pt x="2370" y="26560"/>
                      <a:pt x="2322" y="26060"/>
                      <a:pt x="2251" y="25238"/>
                    </a:cubicBezTo>
                    <a:cubicBezTo>
                      <a:pt x="2203" y="24822"/>
                      <a:pt x="2156" y="24322"/>
                      <a:pt x="2108" y="23762"/>
                    </a:cubicBezTo>
                    <a:cubicBezTo>
                      <a:pt x="2048" y="23202"/>
                      <a:pt x="2013" y="22583"/>
                      <a:pt x="1953" y="21917"/>
                    </a:cubicBezTo>
                    <a:cubicBezTo>
                      <a:pt x="1727" y="19273"/>
                      <a:pt x="1560" y="15975"/>
                      <a:pt x="1394" y="13392"/>
                    </a:cubicBezTo>
                    <a:cubicBezTo>
                      <a:pt x="1072" y="8224"/>
                      <a:pt x="560" y="200"/>
                      <a:pt x="560" y="200"/>
                    </a:cubicBezTo>
                    <a:cubicBezTo>
                      <a:pt x="537" y="66"/>
                      <a:pt x="414" y="0"/>
                      <a:pt x="289" y="0"/>
                    </a:cubicBez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50"/>
              <p:cNvSpPr/>
              <p:nvPr/>
            </p:nvSpPr>
            <p:spPr>
              <a:xfrm>
                <a:off x="2447432" y="6696496"/>
                <a:ext cx="526393" cy="233669"/>
              </a:xfrm>
              <a:custGeom>
                <a:avLst/>
                <a:gdLst/>
                <a:ahLst/>
                <a:cxnLst/>
                <a:rect l="l" t="t" r="r" b="b"/>
                <a:pathLst>
                  <a:path w="21277" h="9445" extrusionOk="0">
                    <a:moveTo>
                      <a:pt x="1569" y="0"/>
                    </a:moveTo>
                    <a:cubicBezTo>
                      <a:pt x="1521" y="0"/>
                      <a:pt x="1475" y="1"/>
                      <a:pt x="1429" y="1"/>
                    </a:cubicBezTo>
                    <a:cubicBezTo>
                      <a:pt x="1239" y="1"/>
                      <a:pt x="1072" y="13"/>
                      <a:pt x="929" y="25"/>
                    </a:cubicBezTo>
                    <a:cubicBezTo>
                      <a:pt x="786" y="25"/>
                      <a:pt x="655" y="37"/>
                      <a:pt x="560" y="49"/>
                    </a:cubicBezTo>
                    <a:cubicBezTo>
                      <a:pt x="358" y="61"/>
                      <a:pt x="239" y="73"/>
                      <a:pt x="239" y="73"/>
                    </a:cubicBezTo>
                    <a:cubicBezTo>
                      <a:pt x="0" y="132"/>
                      <a:pt x="48" y="585"/>
                      <a:pt x="286" y="632"/>
                    </a:cubicBezTo>
                    <a:cubicBezTo>
                      <a:pt x="286" y="632"/>
                      <a:pt x="393" y="620"/>
                      <a:pt x="584" y="620"/>
                    </a:cubicBezTo>
                    <a:cubicBezTo>
                      <a:pt x="616" y="616"/>
                      <a:pt x="650" y="615"/>
                      <a:pt x="687" y="615"/>
                    </a:cubicBezTo>
                    <a:cubicBezTo>
                      <a:pt x="761" y="615"/>
                      <a:pt x="846" y="620"/>
                      <a:pt x="941" y="620"/>
                    </a:cubicBezTo>
                    <a:cubicBezTo>
                      <a:pt x="1084" y="620"/>
                      <a:pt x="1239" y="620"/>
                      <a:pt x="1417" y="632"/>
                    </a:cubicBezTo>
                    <a:cubicBezTo>
                      <a:pt x="2120" y="668"/>
                      <a:pt x="3096" y="811"/>
                      <a:pt x="4191" y="1085"/>
                    </a:cubicBezTo>
                    <a:cubicBezTo>
                      <a:pt x="5287" y="1347"/>
                      <a:pt x="6489" y="1751"/>
                      <a:pt x="7668" y="2216"/>
                    </a:cubicBezTo>
                    <a:cubicBezTo>
                      <a:pt x="8847" y="2680"/>
                      <a:pt x="9990" y="3216"/>
                      <a:pt x="10990" y="3692"/>
                    </a:cubicBezTo>
                    <a:cubicBezTo>
                      <a:pt x="12978" y="4657"/>
                      <a:pt x="15479" y="6014"/>
                      <a:pt x="17419" y="7228"/>
                    </a:cubicBezTo>
                    <a:cubicBezTo>
                      <a:pt x="19372" y="8419"/>
                      <a:pt x="20789" y="9419"/>
                      <a:pt x="20789" y="9419"/>
                    </a:cubicBezTo>
                    <a:cubicBezTo>
                      <a:pt x="20814" y="9436"/>
                      <a:pt x="20841" y="9444"/>
                      <a:pt x="20870" y="9444"/>
                    </a:cubicBezTo>
                    <a:cubicBezTo>
                      <a:pt x="21056" y="9444"/>
                      <a:pt x="21277" y="9113"/>
                      <a:pt x="21122" y="8979"/>
                    </a:cubicBezTo>
                    <a:cubicBezTo>
                      <a:pt x="21122" y="8979"/>
                      <a:pt x="19765" y="7859"/>
                      <a:pt x="17860" y="6550"/>
                    </a:cubicBezTo>
                    <a:cubicBezTo>
                      <a:pt x="16907" y="5883"/>
                      <a:pt x="15824" y="5169"/>
                      <a:pt x="14717" y="4514"/>
                    </a:cubicBezTo>
                    <a:cubicBezTo>
                      <a:pt x="13597" y="3847"/>
                      <a:pt x="12466" y="3228"/>
                      <a:pt x="11454" y="2728"/>
                    </a:cubicBezTo>
                    <a:cubicBezTo>
                      <a:pt x="10430" y="2240"/>
                      <a:pt x="9240" y="1728"/>
                      <a:pt x="8013" y="1299"/>
                    </a:cubicBezTo>
                    <a:cubicBezTo>
                      <a:pt x="6787" y="859"/>
                      <a:pt x="5513" y="513"/>
                      <a:pt x="4358" y="287"/>
                    </a:cubicBezTo>
                    <a:cubicBezTo>
                      <a:pt x="3275" y="86"/>
                      <a:pt x="2296" y="0"/>
                      <a:pt x="1569" y="0"/>
                    </a:cubicBez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50"/>
              <p:cNvSpPr/>
              <p:nvPr/>
            </p:nvSpPr>
            <p:spPr>
              <a:xfrm>
                <a:off x="2600004" y="6126931"/>
                <a:ext cx="57644" cy="287652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11627" extrusionOk="0">
                    <a:moveTo>
                      <a:pt x="372" y="0"/>
                    </a:moveTo>
                    <a:cubicBezTo>
                      <a:pt x="220" y="0"/>
                      <a:pt x="24" y="52"/>
                      <a:pt x="1" y="128"/>
                    </a:cubicBezTo>
                    <a:cubicBezTo>
                      <a:pt x="1" y="128"/>
                      <a:pt x="13" y="354"/>
                      <a:pt x="37" y="711"/>
                    </a:cubicBezTo>
                    <a:cubicBezTo>
                      <a:pt x="48" y="1080"/>
                      <a:pt x="72" y="1580"/>
                      <a:pt x="96" y="2164"/>
                    </a:cubicBezTo>
                    <a:cubicBezTo>
                      <a:pt x="144" y="3318"/>
                      <a:pt x="179" y="4771"/>
                      <a:pt x="310" y="5914"/>
                    </a:cubicBezTo>
                    <a:cubicBezTo>
                      <a:pt x="429" y="7045"/>
                      <a:pt x="703" y="8510"/>
                      <a:pt x="1060" y="9641"/>
                    </a:cubicBezTo>
                    <a:cubicBezTo>
                      <a:pt x="1156" y="9926"/>
                      <a:pt x="1227" y="10188"/>
                      <a:pt x="1322" y="10426"/>
                    </a:cubicBezTo>
                    <a:cubicBezTo>
                      <a:pt x="1406" y="10665"/>
                      <a:pt x="1477" y="10879"/>
                      <a:pt x="1549" y="11046"/>
                    </a:cubicBezTo>
                    <a:cubicBezTo>
                      <a:pt x="1703" y="11391"/>
                      <a:pt x="1787" y="11593"/>
                      <a:pt x="1787" y="11593"/>
                    </a:cubicBezTo>
                    <a:cubicBezTo>
                      <a:pt x="1800" y="11616"/>
                      <a:pt x="1832" y="11626"/>
                      <a:pt x="1876" y="11626"/>
                    </a:cubicBezTo>
                    <a:cubicBezTo>
                      <a:pt x="2033" y="11626"/>
                      <a:pt x="2329" y="11496"/>
                      <a:pt x="2311" y="11403"/>
                    </a:cubicBezTo>
                    <a:cubicBezTo>
                      <a:pt x="2311" y="11403"/>
                      <a:pt x="2251" y="11188"/>
                      <a:pt x="2156" y="10843"/>
                    </a:cubicBezTo>
                    <a:cubicBezTo>
                      <a:pt x="2108" y="10677"/>
                      <a:pt x="2061" y="10462"/>
                      <a:pt x="2001" y="10224"/>
                    </a:cubicBezTo>
                    <a:cubicBezTo>
                      <a:pt x="1942" y="9998"/>
                      <a:pt x="1906" y="9724"/>
                      <a:pt x="1846" y="9450"/>
                    </a:cubicBezTo>
                    <a:cubicBezTo>
                      <a:pt x="1632" y="8331"/>
                      <a:pt x="1489" y="6914"/>
                      <a:pt x="1370" y="5795"/>
                    </a:cubicBezTo>
                    <a:cubicBezTo>
                      <a:pt x="1251" y="4688"/>
                      <a:pt x="1072" y="3247"/>
                      <a:pt x="906" y="2092"/>
                    </a:cubicBezTo>
                    <a:cubicBezTo>
                      <a:pt x="822" y="1509"/>
                      <a:pt x="727" y="997"/>
                      <a:pt x="668" y="640"/>
                    </a:cubicBezTo>
                    <a:cubicBezTo>
                      <a:pt x="596" y="282"/>
                      <a:pt x="549" y="56"/>
                      <a:pt x="549" y="56"/>
                    </a:cubicBezTo>
                    <a:cubicBezTo>
                      <a:pt x="531" y="17"/>
                      <a:pt x="459" y="0"/>
                      <a:pt x="372" y="0"/>
                    </a:cubicBez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8" name="Google Shape;48;p50"/>
          <p:cNvSpPr/>
          <p:nvPr/>
        </p:nvSpPr>
        <p:spPr>
          <a:xfrm>
            <a:off x="82" y="3058584"/>
            <a:ext cx="9143830" cy="2103365"/>
          </a:xfrm>
          <a:custGeom>
            <a:avLst/>
            <a:gdLst/>
            <a:ahLst/>
            <a:cxnLst/>
            <a:rect l="l" t="t" r="r" b="b"/>
            <a:pathLst>
              <a:path w="252592" h="58104" extrusionOk="0">
                <a:moveTo>
                  <a:pt x="23957" y="0"/>
                </a:moveTo>
                <a:cubicBezTo>
                  <a:pt x="15373" y="0"/>
                  <a:pt x="7336" y="1024"/>
                  <a:pt x="0" y="3430"/>
                </a:cubicBezTo>
                <a:lnTo>
                  <a:pt x="0" y="17206"/>
                </a:lnTo>
                <a:lnTo>
                  <a:pt x="0" y="40352"/>
                </a:lnTo>
                <a:lnTo>
                  <a:pt x="0" y="58104"/>
                </a:lnTo>
                <a:lnTo>
                  <a:pt x="148650" y="58104"/>
                </a:lnTo>
                <a:cubicBezTo>
                  <a:pt x="147757" y="57997"/>
                  <a:pt x="146769" y="57818"/>
                  <a:pt x="145721" y="57568"/>
                </a:cubicBezTo>
                <a:lnTo>
                  <a:pt x="145721" y="57568"/>
                </a:lnTo>
                <a:lnTo>
                  <a:pt x="148650" y="58104"/>
                </a:lnTo>
                <a:lnTo>
                  <a:pt x="252592" y="58104"/>
                </a:lnTo>
                <a:lnTo>
                  <a:pt x="252592" y="16777"/>
                </a:lnTo>
                <a:cubicBezTo>
                  <a:pt x="236294" y="29080"/>
                  <a:pt x="217132" y="33582"/>
                  <a:pt x="196520" y="33582"/>
                </a:cubicBezTo>
                <a:cubicBezTo>
                  <a:pt x="140227" y="33582"/>
                  <a:pt x="73113" y="0"/>
                  <a:pt x="239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0"/>
          <p:cNvSpPr txBox="1">
            <a:spLocks noGrp="1"/>
          </p:cNvSpPr>
          <p:nvPr>
            <p:ph type="title"/>
          </p:nvPr>
        </p:nvSpPr>
        <p:spPr>
          <a:xfrm>
            <a:off x="2007025" y="1582990"/>
            <a:ext cx="21195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53B5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0" name="Google Shape;50;p50"/>
          <p:cNvSpPr txBox="1">
            <a:spLocks noGrp="1"/>
          </p:cNvSpPr>
          <p:nvPr>
            <p:ph type="title" idx="2"/>
          </p:nvPr>
        </p:nvSpPr>
        <p:spPr>
          <a:xfrm>
            <a:off x="2575250" y="273196"/>
            <a:ext cx="983100" cy="13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51" name="Google Shape;51;p50"/>
          <p:cNvSpPr txBox="1">
            <a:spLocks noGrp="1"/>
          </p:cNvSpPr>
          <p:nvPr>
            <p:ph type="subTitle" idx="1"/>
          </p:nvPr>
        </p:nvSpPr>
        <p:spPr>
          <a:xfrm>
            <a:off x="2007013" y="1879246"/>
            <a:ext cx="2119500" cy="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50"/>
          <p:cNvSpPr txBox="1">
            <a:spLocks noGrp="1"/>
          </p:cNvSpPr>
          <p:nvPr>
            <p:ph type="title" idx="3"/>
          </p:nvPr>
        </p:nvSpPr>
        <p:spPr>
          <a:xfrm>
            <a:off x="5017500" y="1582990"/>
            <a:ext cx="21195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53B5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3" name="Google Shape;53;p50"/>
          <p:cNvSpPr txBox="1">
            <a:spLocks noGrp="1"/>
          </p:cNvSpPr>
          <p:nvPr>
            <p:ph type="title" idx="4"/>
          </p:nvPr>
        </p:nvSpPr>
        <p:spPr>
          <a:xfrm>
            <a:off x="5585700" y="273196"/>
            <a:ext cx="983100" cy="13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54" name="Google Shape;54;p50"/>
          <p:cNvSpPr txBox="1">
            <a:spLocks noGrp="1"/>
          </p:cNvSpPr>
          <p:nvPr>
            <p:ph type="subTitle" idx="5"/>
          </p:nvPr>
        </p:nvSpPr>
        <p:spPr>
          <a:xfrm>
            <a:off x="5017488" y="1879246"/>
            <a:ext cx="2119500" cy="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0"/>
          <p:cNvSpPr txBox="1">
            <a:spLocks noGrp="1"/>
          </p:cNvSpPr>
          <p:nvPr>
            <p:ph type="title" idx="6"/>
          </p:nvPr>
        </p:nvSpPr>
        <p:spPr>
          <a:xfrm>
            <a:off x="2007025" y="3658694"/>
            <a:ext cx="21195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53B5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6" name="Google Shape;56;p50"/>
          <p:cNvSpPr txBox="1">
            <a:spLocks noGrp="1"/>
          </p:cNvSpPr>
          <p:nvPr>
            <p:ph type="title" idx="7"/>
          </p:nvPr>
        </p:nvSpPr>
        <p:spPr>
          <a:xfrm>
            <a:off x="2575250" y="2348900"/>
            <a:ext cx="983100" cy="13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57" name="Google Shape;57;p50"/>
          <p:cNvSpPr txBox="1">
            <a:spLocks noGrp="1"/>
          </p:cNvSpPr>
          <p:nvPr>
            <p:ph type="subTitle" idx="8"/>
          </p:nvPr>
        </p:nvSpPr>
        <p:spPr>
          <a:xfrm>
            <a:off x="2007013" y="3954950"/>
            <a:ext cx="2119500" cy="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50"/>
          <p:cNvSpPr txBox="1">
            <a:spLocks noGrp="1"/>
          </p:cNvSpPr>
          <p:nvPr>
            <p:ph type="title" idx="9"/>
          </p:nvPr>
        </p:nvSpPr>
        <p:spPr>
          <a:xfrm>
            <a:off x="5017500" y="3658694"/>
            <a:ext cx="21195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53B5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9" name="Google Shape;59;p50"/>
          <p:cNvSpPr txBox="1">
            <a:spLocks noGrp="1"/>
          </p:cNvSpPr>
          <p:nvPr>
            <p:ph type="title" idx="13"/>
          </p:nvPr>
        </p:nvSpPr>
        <p:spPr>
          <a:xfrm>
            <a:off x="5585700" y="2348900"/>
            <a:ext cx="983100" cy="13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60" name="Google Shape;60;p50"/>
          <p:cNvSpPr txBox="1">
            <a:spLocks noGrp="1"/>
          </p:cNvSpPr>
          <p:nvPr>
            <p:ph type="subTitle" idx="14"/>
          </p:nvPr>
        </p:nvSpPr>
        <p:spPr>
          <a:xfrm>
            <a:off x="5017488" y="3954950"/>
            <a:ext cx="2119500" cy="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1"/>
          <p:cNvSpPr txBox="1">
            <a:spLocks noGrp="1"/>
          </p:cNvSpPr>
          <p:nvPr>
            <p:ph type="title"/>
          </p:nvPr>
        </p:nvSpPr>
        <p:spPr>
          <a:xfrm>
            <a:off x="1489925" y="2573725"/>
            <a:ext cx="228840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3" name="Google Shape;63;p51"/>
          <p:cNvSpPr txBox="1">
            <a:spLocks noGrp="1"/>
          </p:cNvSpPr>
          <p:nvPr>
            <p:ph type="title" idx="2"/>
          </p:nvPr>
        </p:nvSpPr>
        <p:spPr>
          <a:xfrm>
            <a:off x="1489925" y="1220113"/>
            <a:ext cx="1132200" cy="13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64" name="Google Shape;64;p51"/>
          <p:cNvSpPr txBox="1">
            <a:spLocks noGrp="1"/>
          </p:cNvSpPr>
          <p:nvPr>
            <p:ph type="subTitle" idx="1"/>
          </p:nvPr>
        </p:nvSpPr>
        <p:spPr>
          <a:xfrm>
            <a:off x="1489925" y="3205500"/>
            <a:ext cx="24522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2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52"/>
          <p:cNvGrpSpPr/>
          <p:nvPr/>
        </p:nvGrpSpPr>
        <p:grpSpPr>
          <a:xfrm rot="244921">
            <a:off x="647179" y="3832742"/>
            <a:ext cx="1145761" cy="872458"/>
            <a:chOff x="3077675" y="6690087"/>
            <a:chExt cx="2525088" cy="1922768"/>
          </a:xfrm>
        </p:grpSpPr>
        <p:sp>
          <p:nvSpPr>
            <p:cNvPr id="67" name="Google Shape;67;p52"/>
            <p:cNvSpPr/>
            <p:nvPr/>
          </p:nvSpPr>
          <p:spPr>
            <a:xfrm>
              <a:off x="3538754" y="6690087"/>
              <a:ext cx="2064009" cy="1922768"/>
            </a:xfrm>
            <a:custGeom>
              <a:avLst/>
              <a:gdLst/>
              <a:ahLst/>
              <a:cxnLst/>
              <a:rect l="l" t="t" r="r" b="b"/>
              <a:pathLst>
                <a:path w="83428" h="77719" extrusionOk="0">
                  <a:moveTo>
                    <a:pt x="43744" y="1"/>
                  </a:moveTo>
                  <a:cubicBezTo>
                    <a:pt x="43607" y="1"/>
                    <a:pt x="43469" y="5"/>
                    <a:pt x="43328" y="15"/>
                  </a:cubicBezTo>
                  <a:cubicBezTo>
                    <a:pt x="39256" y="277"/>
                    <a:pt x="37779" y="4360"/>
                    <a:pt x="36839" y="7718"/>
                  </a:cubicBezTo>
                  <a:cubicBezTo>
                    <a:pt x="35589" y="12203"/>
                    <a:pt x="34968" y="18558"/>
                    <a:pt x="31040" y="18558"/>
                  </a:cubicBezTo>
                  <a:cubicBezTo>
                    <a:pt x="29952" y="18558"/>
                    <a:pt x="28611" y="18070"/>
                    <a:pt x="26933" y="16921"/>
                  </a:cubicBezTo>
                  <a:cubicBezTo>
                    <a:pt x="25614" y="16019"/>
                    <a:pt x="23908" y="14589"/>
                    <a:pt x="22178" y="14589"/>
                  </a:cubicBezTo>
                  <a:cubicBezTo>
                    <a:pt x="21830" y="14589"/>
                    <a:pt x="21481" y="14647"/>
                    <a:pt x="21134" y="14778"/>
                  </a:cubicBezTo>
                  <a:cubicBezTo>
                    <a:pt x="15276" y="16993"/>
                    <a:pt x="19075" y="24530"/>
                    <a:pt x="19753" y="28387"/>
                  </a:cubicBezTo>
                  <a:cubicBezTo>
                    <a:pt x="20166" y="30701"/>
                    <a:pt x="20096" y="34763"/>
                    <a:pt x="17456" y="34763"/>
                  </a:cubicBezTo>
                  <a:cubicBezTo>
                    <a:pt x="17054" y="34763"/>
                    <a:pt x="16592" y="34669"/>
                    <a:pt x="16062" y="34459"/>
                  </a:cubicBezTo>
                  <a:cubicBezTo>
                    <a:pt x="11365" y="32594"/>
                    <a:pt x="10296" y="26273"/>
                    <a:pt x="4770" y="26273"/>
                  </a:cubicBezTo>
                  <a:cubicBezTo>
                    <a:pt x="4512" y="26273"/>
                    <a:pt x="4244" y="26287"/>
                    <a:pt x="3966" y="26315"/>
                  </a:cubicBezTo>
                  <a:cubicBezTo>
                    <a:pt x="715" y="26649"/>
                    <a:pt x="1" y="29554"/>
                    <a:pt x="489" y="32328"/>
                  </a:cubicBezTo>
                  <a:cubicBezTo>
                    <a:pt x="1251" y="36555"/>
                    <a:pt x="3644" y="40222"/>
                    <a:pt x="5085" y="44211"/>
                  </a:cubicBezTo>
                  <a:cubicBezTo>
                    <a:pt x="6597" y="48390"/>
                    <a:pt x="7061" y="52997"/>
                    <a:pt x="6549" y="57403"/>
                  </a:cubicBezTo>
                  <a:cubicBezTo>
                    <a:pt x="6275" y="59784"/>
                    <a:pt x="4037" y="62999"/>
                    <a:pt x="4632" y="65380"/>
                  </a:cubicBezTo>
                  <a:cubicBezTo>
                    <a:pt x="5513" y="68856"/>
                    <a:pt x="12336" y="68321"/>
                    <a:pt x="15050" y="68797"/>
                  </a:cubicBezTo>
                  <a:cubicBezTo>
                    <a:pt x="18884" y="69476"/>
                    <a:pt x="22766" y="70095"/>
                    <a:pt x="26468" y="71345"/>
                  </a:cubicBezTo>
                  <a:cubicBezTo>
                    <a:pt x="30939" y="72847"/>
                    <a:pt x="38196" y="77718"/>
                    <a:pt x="44090" y="77718"/>
                  </a:cubicBezTo>
                  <a:cubicBezTo>
                    <a:pt x="46186" y="77718"/>
                    <a:pt x="48109" y="77102"/>
                    <a:pt x="49674" y="75500"/>
                  </a:cubicBezTo>
                  <a:cubicBezTo>
                    <a:pt x="51602" y="73524"/>
                    <a:pt x="50626" y="70488"/>
                    <a:pt x="49185" y="68559"/>
                  </a:cubicBezTo>
                  <a:cubicBezTo>
                    <a:pt x="47364" y="66130"/>
                    <a:pt x="44090" y="64594"/>
                    <a:pt x="42661" y="61856"/>
                  </a:cubicBezTo>
                  <a:cubicBezTo>
                    <a:pt x="41468" y="59570"/>
                    <a:pt x="43103" y="58980"/>
                    <a:pt x="45242" y="58980"/>
                  </a:cubicBezTo>
                  <a:cubicBezTo>
                    <a:pt x="47158" y="58980"/>
                    <a:pt x="49479" y="59453"/>
                    <a:pt x="50531" y="59605"/>
                  </a:cubicBezTo>
                  <a:cubicBezTo>
                    <a:pt x="52312" y="59861"/>
                    <a:pt x="54410" y="60234"/>
                    <a:pt x="56446" y="60234"/>
                  </a:cubicBezTo>
                  <a:cubicBezTo>
                    <a:pt x="59050" y="60234"/>
                    <a:pt x="61553" y="59624"/>
                    <a:pt x="63163" y="57379"/>
                  </a:cubicBezTo>
                  <a:cubicBezTo>
                    <a:pt x="66116" y="53271"/>
                    <a:pt x="61497" y="49068"/>
                    <a:pt x="58818" y="46354"/>
                  </a:cubicBezTo>
                  <a:cubicBezTo>
                    <a:pt x="55151" y="42627"/>
                    <a:pt x="56532" y="41246"/>
                    <a:pt x="59306" y="40817"/>
                  </a:cubicBezTo>
                  <a:cubicBezTo>
                    <a:pt x="60111" y="40689"/>
                    <a:pt x="61032" y="40643"/>
                    <a:pt x="61979" y="40643"/>
                  </a:cubicBezTo>
                  <a:cubicBezTo>
                    <a:pt x="63762" y="40643"/>
                    <a:pt x="65636" y="40807"/>
                    <a:pt x="66997" y="40901"/>
                  </a:cubicBezTo>
                  <a:cubicBezTo>
                    <a:pt x="68350" y="40991"/>
                    <a:pt x="70090" y="41137"/>
                    <a:pt x="71903" y="41137"/>
                  </a:cubicBezTo>
                  <a:cubicBezTo>
                    <a:pt x="76075" y="41137"/>
                    <a:pt x="80636" y="40364"/>
                    <a:pt x="81773" y="36364"/>
                  </a:cubicBezTo>
                  <a:cubicBezTo>
                    <a:pt x="83428" y="30578"/>
                    <a:pt x="75260" y="28090"/>
                    <a:pt x="71057" y="27816"/>
                  </a:cubicBezTo>
                  <a:cubicBezTo>
                    <a:pt x="69545" y="27720"/>
                    <a:pt x="66307" y="27518"/>
                    <a:pt x="65557" y="25863"/>
                  </a:cubicBezTo>
                  <a:cubicBezTo>
                    <a:pt x="64425" y="23339"/>
                    <a:pt x="68890" y="21386"/>
                    <a:pt x="70414" y="20291"/>
                  </a:cubicBezTo>
                  <a:cubicBezTo>
                    <a:pt x="73534" y="18029"/>
                    <a:pt x="75927" y="14493"/>
                    <a:pt x="76606" y="10659"/>
                  </a:cubicBezTo>
                  <a:cubicBezTo>
                    <a:pt x="77201" y="7313"/>
                    <a:pt x="75355" y="4337"/>
                    <a:pt x="72319" y="2920"/>
                  </a:cubicBezTo>
                  <a:cubicBezTo>
                    <a:pt x="71216" y="2408"/>
                    <a:pt x="70191" y="2186"/>
                    <a:pt x="69227" y="2186"/>
                  </a:cubicBezTo>
                  <a:cubicBezTo>
                    <a:pt x="63183" y="2186"/>
                    <a:pt x="59515" y="10924"/>
                    <a:pt x="53960" y="12135"/>
                  </a:cubicBezTo>
                  <a:cubicBezTo>
                    <a:pt x="53728" y="12186"/>
                    <a:pt x="53514" y="12210"/>
                    <a:pt x="53317" y="12210"/>
                  </a:cubicBezTo>
                  <a:cubicBezTo>
                    <a:pt x="50797" y="12210"/>
                    <a:pt x="50946" y="8282"/>
                    <a:pt x="50317" y="6206"/>
                  </a:cubicBezTo>
                  <a:cubicBezTo>
                    <a:pt x="49353" y="3076"/>
                    <a:pt x="47297" y="1"/>
                    <a:pt x="43744" y="1"/>
                  </a:cubicBezTo>
                  <a:close/>
                </a:path>
              </a:pathLst>
            </a:custGeom>
            <a:solidFill>
              <a:srgbClr val="5AD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52"/>
            <p:cNvSpPr/>
            <p:nvPr/>
          </p:nvSpPr>
          <p:spPr>
            <a:xfrm>
              <a:off x="3077675" y="7144734"/>
              <a:ext cx="1927197" cy="1319656"/>
            </a:xfrm>
            <a:custGeom>
              <a:avLst/>
              <a:gdLst/>
              <a:ahLst/>
              <a:cxnLst/>
              <a:rect l="l" t="t" r="r" b="b"/>
              <a:pathLst>
                <a:path w="77898" h="53341" extrusionOk="0">
                  <a:moveTo>
                    <a:pt x="77657" y="0"/>
                  </a:moveTo>
                  <a:cubicBezTo>
                    <a:pt x="77524" y="0"/>
                    <a:pt x="77309" y="98"/>
                    <a:pt x="77038" y="330"/>
                  </a:cubicBezTo>
                  <a:cubicBezTo>
                    <a:pt x="77038" y="330"/>
                    <a:pt x="75681" y="1521"/>
                    <a:pt x="73430" y="3497"/>
                  </a:cubicBezTo>
                  <a:cubicBezTo>
                    <a:pt x="72299" y="4486"/>
                    <a:pt x="70954" y="5664"/>
                    <a:pt x="69430" y="6998"/>
                  </a:cubicBezTo>
                  <a:cubicBezTo>
                    <a:pt x="68668" y="7665"/>
                    <a:pt x="67870" y="8367"/>
                    <a:pt x="67037" y="9093"/>
                  </a:cubicBezTo>
                  <a:cubicBezTo>
                    <a:pt x="66203" y="9820"/>
                    <a:pt x="65334" y="10594"/>
                    <a:pt x="64441" y="11391"/>
                  </a:cubicBezTo>
                  <a:cubicBezTo>
                    <a:pt x="63548" y="12177"/>
                    <a:pt x="62631" y="12999"/>
                    <a:pt x="61691" y="13832"/>
                  </a:cubicBezTo>
                  <a:cubicBezTo>
                    <a:pt x="61453" y="14034"/>
                    <a:pt x="61215" y="14249"/>
                    <a:pt x="60976" y="14463"/>
                  </a:cubicBezTo>
                  <a:cubicBezTo>
                    <a:pt x="60750" y="14677"/>
                    <a:pt x="60512" y="14892"/>
                    <a:pt x="60274" y="15106"/>
                  </a:cubicBezTo>
                  <a:cubicBezTo>
                    <a:pt x="59798" y="15535"/>
                    <a:pt x="59321" y="15975"/>
                    <a:pt x="58845" y="16416"/>
                  </a:cubicBezTo>
                  <a:cubicBezTo>
                    <a:pt x="57881" y="17297"/>
                    <a:pt x="56916" y="18190"/>
                    <a:pt x="55940" y="19083"/>
                  </a:cubicBezTo>
                  <a:lnTo>
                    <a:pt x="55571" y="19416"/>
                  </a:lnTo>
                  <a:lnTo>
                    <a:pt x="55214" y="19773"/>
                  </a:lnTo>
                  <a:cubicBezTo>
                    <a:pt x="54976" y="20011"/>
                    <a:pt x="54738" y="20250"/>
                    <a:pt x="54499" y="20488"/>
                  </a:cubicBezTo>
                  <a:cubicBezTo>
                    <a:pt x="54035" y="20964"/>
                    <a:pt x="53571" y="21440"/>
                    <a:pt x="53106" y="21916"/>
                  </a:cubicBezTo>
                  <a:cubicBezTo>
                    <a:pt x="51261" y="23845"/>
                    <a:pt x="49463" y="25798"/>
                    <a:pt x="47725" y="27691"/>
                  </a:cubicBezTo>
                  <a:cubicBezTo>
                    <a:pt x="45975" y="29572"/>
                    <a:pt x="44284" y="31370"/>
                    <a:pt x="42653" y="33025"/>
                  </a:cubicBezTo>
                  <a:cubicBezTo>
                    <a:pt x="41033" y="34668"/>
                    <a:pt x="39259" y="36406"/>
                    <a:pt x="37342" y="38085"/>
                  </a:cubicBezTo>
                  <a:cubicBezTo>
                    <a:pt x="36378" y="38918"/>
                    <a:pt x="35390" y="39752"/>
                    <a:pt x="34354" y="40538"/>
                  </a:cubicBezTo>
                  <a:cubicBezTo>
                    <a:pt x="33318" y="41335"/>
                    <a:pt x="32247" y="42109"/>
                    <a:pt x="31151" y="42824"/>
                  </a:cubicBezTo>
                  <a:cubicBezTo>
                    <a:pt x="30044" y="43550"/>
                    <a:pt x="28913" y="44205"/>
                    <a:pt x="27746" y="44812"/>
                  </a:cubicBezTo>
                  <a:cubicBezTo>
                    <a:pt x="27460" y="44967"/>
                    <a:pt x="27175" y="45122"/>
                    <a:pt x="26877" y="45253"/>
                  </a:cubicBezTo>
                  <a:cubicBezTo>
                    <a:pt x="26579" y="45395"/>
                    <a:pt x="26293" y="45538"/>
                    <a:pt x="25996" y="45669"/>
                  </a:cubicBezTo>
                  <a:cubicBezTo>
                    <a:pt x="25401" y="45919"/>
                    <a:pt x="24793" y="46146"/>
                    <a:pt x="24186" y="46384"/>
                  </a:cubicBezTo>
                  <a:cubicBezTo>
                    <a:pt x="23888" y="46503"/>
                    <a:pt x="23591" y="46622"/>
                    <a:pt x="23293" y="46741"/>
                  </a:cubicBezTo>
                  <a:cubicBezTo>
                    <a:pt x="23138" y="46800"/>
                    <a:pt x="22995" y="46860"/>
                    <a:pt x="22853" y="46919"/>
                  </a:cubicBezTo>
                  <a:cubicBezTo>
                    <a:pt x="22698" y="46967"/>
                    <a:pt x="22543" y="47027"/>
                    <a:pt x="22400" y="47074"/>
                  </a:cubicBezTo>
                  <a:cubicBezTo>
                    <a:pt x="21793" y="47289"/>
                    <a:pt x="21198" y="47491"/>
                    <a:pt x="20602" y="47693"/>
                  </a:cubicBezTo>
                  <a:cubicBezTo>
                    <a:pt x="20317" y="47801"/>
                    <a:pt x="20019" y="47908"/>
                    <a:pt x="19721" y="48003"/>
                  </a:cubicBezTo>
                  <a:cubicBezTo>
                    <a:pt x="19435" y="48098"/>
                    <a:pt x="19138" y="48182"/>
                    <a:pt x="18852" y="48277"/>
                  </a:cubicBezTo>
                  <a:cubicBezTo>
                    <a:pt x="18257" y="48455"/>
                    <a:pt x="17685" y="48634"/>
                    <a:pt x="17114" y="48813"/>
                  </a:cubicBezTo>
                  <a:cubicBezTo>
                    <a:pt x="12566" y="50170"/>
                    <a:pt x="8470" y="51087"/>
                    <a:pt x="5553" y="51753"/>
                  </a:cubicBezTo>
                  <a:cubicBezTo>
                    <a:pt x="4100" y="52075"/>
                    <a:pt x="2922" y="52337"/>
                    <a:pt x="2112" y="52503"/>
                  </a:cubicBezTo>
                  <a:cubicBezTo>
                    <a:pt x="1314" y="52682"/>
                    <a:pt x="874" y="52777"/>
                    <a:pt x="874" y="52777"/>
                  </a:cubicBezTo>
                  <a:cubicBezTo>
                    <a:pt x="47" y="52974"/>
                    <a:pt x="1" y="53340"/>
                    <a:pt x="641" y="53340"/>
                  </a:cubicBezTo>
                  <a:cubicBezTo>
                    <a:pt x="739" y="53340"/>
                    <a:pt x="852" y="53332"/>
                    <a:pt x="981" y="53313"/>
                  </a:cubicBezTo>
                  <a:cubicBezTo>
                    <a:pt x="981" y="53313"/>
                    <a:pt x="1421" y="53218"/>
                    <a:pt x="2231" y="53063"/>
                  </a:cubicBezTo>
                  <a:cubicBezTo>
                    <a:pt x="3041" y="52896"/>
                    <a:pt x="4219" y="52658"/>
                    <a:pt x="5684" y="52361"/>
                  </a:cubicBezTo>
                  <a:cubicBezTo>
                    <a:pt x="8625" y="51741"/>
                    <a:pt x="12732" y="50884"/>
                    <a:pt x="17340" y="49575"/>
                  </a:cubicBezTo>
                  <a:cubicBezTo>
                    <a:pt x="17911" y="49408"/>
                    <a:pt x="18495" y="49241"/>
                    <a:pt x="19090" y="49063"/>
                  </a:cubicBezTo>
                  <a:cubicBezTo>
                    <a:pt x="19388" y="48979"/>
                    <a:pt x="19686" y="48884"/>
                    <a:pt x="19983" y="48801"/>
                  </a:cubicBezTo>
                  <a:cubicBezTo>
                    <a:pt x="20281" y="48705"/>
                    <a:pt x="20578" y="48598"/>
                    <a:pt x="20876" y="48503"/>
                  </a:cubicBezTo>
                  <a:cubicBezTo>
                    <a:pt x="21471" y="48301"/>
                    <a:pt x="22079" y="48098"/>
                    <a:pt x="22686" y="47896"/>
                  </a:cubicBezTo>
                  <a:cubicBezTo>
                    <a:pt x="22841" y="47848"/>
                    <a:pt x="22995" y="47789"/>
                    <a:pt x="23150" y="47741"/>
                  </a:cubicBezTo>
                  <a:cubicBezTo>
                    <a:pt x="23293" y="47681"/>
                    <a:pt x="23448" y="47622"/>
                    <a:pt x="23603" y="47562"/>
                  </a:cubicBezTo>
                  <a:cubicBezTo>
                    <a:pt x="23900" y="47455"/>
                    <a:pt x="24210" y="47336"/>
                    <a:pt x="24519" y="47217"/>
                  </a:cubicBezTo>
                  <a:cubicBezTo>
                    <a:pt x="25127" y="46979"/>
                    <a:pt x="25746" y="46753"/>
                    <a:pt x="26365" y="46515"/>
                  </a:cubicBezTo>
                  <a:cubicBezTo>
                    <a:pt x="26663" y="46372"/>
                    <a:pt x="26972" y="46229"/>
                    <a:pt x="27270" y="46086"/>
                  </a:cubicBezTo>
                  <a:cubicBezTo>
                    <a:pt x="27579" y="45955"/>
                    <a:pt x="27877" y="45800"/>
                    <a:pt x="28175" y="45646"/>
                  </a:cubicBezTo>
                  <a:cubicBezTo>
                    <a:pt x="29365" y="45038"/>
                    <a:pt x="30544" y="44372"/>
                    <a:pt x="31675" y="43645"/>
                  </a:cubicBezTo>
                  <a:cubicBezTo>
                    <a:pt x="32806" y="42919"/>
                    <a:pt x="33902" y="42145"/>
                    <a:pt x="34961" y="41347"/>
                  </a:cubicBezTo>
                  <a:cubicBezTo>
                    <a:pt x="36021" y="40538"/>
                    <a:pt x="37033" y="39704"/>
                    <a:pt x="38021" y="38859"/>
                  </a:cubicBezTo>
                  <a:cubicBezTo>
                    <a:pt x="39974" y="37168"/>
                    <a:pt x="41772" y="35430"/>
                    <a:pt x="43415" y="33763"/>
                  </a:cubicBezTo>
                  <a:cubicBezTo>
                    <a:pt x="45046" y="32108"/>
                    <a:pt x="46748" y="30286"/>
                    <a:pt x="48475" y="28381"/>
                  </a:cubicBezTo>
                  <a:cubicBezTo>
                    <a:pt x="50213" y="26488"/>
                    <a:pt x="51999" y="24524"/>
                    <a:pt x="53809" y="22595"/>
                  </a:cubicBezTo>
                  <a:cubicBezTo>
                    <a:pt x="54273" y="22107"/>
                    <a:pt x="54726" y="21631"/>
                    <a:pt x="55190" y="21154"/>
                  </a:cubicBezTo>
                  <a:cubicBezTo>
                    <a:pt x="55416" y="20916"/>
                    <a:pt x="55642" y="20678"/>
                    <a:pt x="55881" y="20452"/>
                  </a:cubicBezTo>
                  <a:lnTo>
                    <a:pt x="56226" y="20095"/>
                  </a:lnTo>
                  <a:lnTo>
                    <a:pt x="56583" y="19761"/>
                  </a:lnTo>
                  <a:cubicBezTo>
                    <a:pt x="57547" y="18857"/>
                    <a:pt x="58512" y="17952"/>
                    <a:pt x="59452" y="17071"/>
                  </a:cubicBezTo>
                  <a:cubicBezTo>
                    <a:pt x="59929" y="16618"/>
                    <a:pt x="60393" y="16178"/>
                    <a:pt x="60869" y="15749"/>
                  </a:cubicBezTo>
                  <a:cubicBezTo>
                    <a:pt x="61095" y="15523"/>
                    <a:pt x="61334" y="15308"/>
                    <a:pt x="61560" y="15094"/>
                  </a:cubicBezTo>
                  <a:cubicBezTo>
                    <a:pt x="61798" y="14880"/>
                    <a:pt x="62024" y="14666"/>
                    <a:pt x="62262" y="14451"/>
                  </a:cubicBezTo>
                  <a:cubicBezTo>
                    <a:pt x="63191" y="13606"/>
                    <a:pt x="64096" y="12784"/>
                    <a:pt x="64977" y="11987"/>
                  </a:cubicBezTo>
                  <a:cubicBezTo>
                    <a:pt x="72049" y="5581"/>
                    <a:pt x="77407" y="735"/>
                    <a:pt x="77407" y="735"/>
                  </a:cubicBezTo>
                  <a:cubicBezTo>
                    <a:pt x="77868" y="321"/>
                    <a:pt x="77898" y="0"/>
                    <a:pt x="77657" y="0"/>
                  </a:cubicBezTo>
                  <a:close/>
                </a:path>
              </a:pathLst>
            </a:custGeom>
            <a:solidFill>
              <a:srgbClr val="439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52"/>
            <p:cNvSpPr/>
            <p:nvPr/>
          </p:nvSpPr>
          <p:spPr>
            <a:xfrm>
              <a:off x="4083257" y="7963826"/>
              <a:ext cx="485028" cy="66056"/>
            </a:xfrm>
            <a:custGeom>
              <a:avLst/>
              <a:gdLst/>
              <a:ahLst/>
              <a:cxnLst/>
              <a:rect l="l" t="t" r="r" b="b"/>
              <a:pathLst>
                <a:path w="19605" h="2670" extrusionOk="0">
                  <a:moveTo>
                    <a:pt x="13901" y="0"/>
                  </a:moveTo>
                  <a:cubicBezTo>
                    <a:pt x="13437" y="0"/>
                    <a:pt x="12960" y="12"/>
                    <a:pt x="12472" y="24"/>
                  </a:cubicBezTo>
                  <a:cubicBezTo>
                    <a:pt x="12234" y="24"/>
                    <a:pt x="11996" y="36"/>
                    <a:pt x="11758" y="36"/>
                  </a:cubicBezTo>
                  <a:cubicBezTo>
                    <a:pt x="11639" y="48"/>
                    <a:pt x="11520" y="48"/>
                    <a:pt x="11401" y="48"/>
                  </a:cubicBezTo>
                  <a:cubicBezTo>
                    <a:pt x="11282" y="60"/>
                    <a:pt x="11163" y="72"/>
                    <a:pt x="11044" y="72"/>
                  </a:cubicBezTo>
                  <a:cubicBezTo>
                    <a:pt x="10579" y="107"/>
                    <a:pt x="10127" y="143"/>
                    <a:pt x="9710" y="179"/>
                  </a:cubicBezTo>
                  <a:cubicBezTo>
                    <a:pt x="9472" y="203"/>
                    <a:pt x="9222" y="226"/>
                    <a:pt x="8972" y="250"/>
                  </a:cubicBezTo>
                  <a:cubicBezTo>
                    <a:pt x="8722" y="286"/>
                    <a:pt x="8460" y="322"/>
                    <a:pt x="8198" y="357"/>
                  </a:cubicBezTo>
                  <a:cubicBezTo>
                    <a:pt x="7674" y="429"/>
                    <a:pt x="7138" y="500"/>
                    <a:pt x="6602" y="584"/>
                  </a:cubicBezTo>
                  <a:cubicBezTo>
                    <a:pt x="6067" y="679"/>
                    <a:pt x="5519" y="786"/>
                    <a:pt x="4995" y="881"/>
                  </a:cubicBezTo>
                  <a:cubicBezTo>
                    <a:pt x="4733" y="941"/>
                    <a:pt x="4471" y="988"/>
                    <a:pt x="4221" y="1036"/>
                  </a:cubicBezTo>
                  <a:cubicBezTo>
                    <a:pt x="3971" y="1096"/>
                    <a:pt x="3733" y="1155"/>
                    <a:pt x="3495" y="1215"/>
                  </a:cubicBezTo>
                  <a:cubicBezTo>
                    <a:pt x="3019" y="1334"/>
                    <a:pt x="2566" y="1441"/>
                    <a:pt x="2161" y="1536"/>
                  </a:cubicBezTo>
                  <a:cubicBezTo>
                    <a:pt x="1769" y="1655"/>
                    <a:pt x="1411" y="1762"/>
                    <a:pt x="1114" y="1846"/>
                  </a:cubicBezTo>
                  <a:cubicBezTo>
                    <a:pt x="530" y="2024"/>
                    <a:pt x="173" y="2131"/>
                    <a:pt x="173" y="2131"/>
                  </a:cubicBezTo>
                  <a:cubicBezTo>
                    <a:pt x="1" y="2200"/>
                    <a:pt x="117" y="2669"/>
                    <a:pt x="307" y="2669"/>
                  </a:cubicBezTo>
                  <a:cubicBezTo>
                    <a:pt x="314" y="2669"/>
                    <a:pt x="321" y="2668"/>
                    <a:pt x="328" y="2667"/>
                  </a:cubicBezTo>
                  <a:cubicBezTo>
                    <a:pt x="328" y="2667"/>
                    <a:pt x="685" y="2584"/>
                    <a:pt x="1280" y="2453"/>
                  </a:cubicBezTo>
                  <a:cubicBezTo>
                    <a:pt x="1578" y="2393"/>
                    <a:pt x="1923" y="2310"/>
                    <a:pt x="2328" y="2227"/>
                  </a:cubicBezTo>
                  <a:cubicBezTo>
                    <a:pt x="2733" y="2155"/>
                    <a:pt x="3173" y="2084"/>
                    <a:pt x="3650" y="2000"/>
                  </a:cubicBezTo>
                  <a:cubicBezTo>
                    <a:pt x="3888" y="1953"/>
                    <a:pt x="4126" y="1917"/>
                    <a:pt x="4376" y="1870"/>
                  </a:cubicBezTo>
                  <a:cubicBezTo>
                    <a:pt x="4626" y="1834"/>
                    <a:pt x="4888" y="1798"/>
                    <a:pt x="5150" y="1762"/>
                  </a:cubicBezTo>
                  <a:cubicBezTo>
                    <a:pt x="5674" y="1691"/>
                    <a:pt x="6210" y="1619"/>
                    <a:pt x="6733" y="1548"/>
                  </a:cubicBezTo>
                  <a:cubicBezTo>
                    <a:pt x="7269" y="1489"/>
                    <a:pt x="7805" y="1429"/>
                    <a:pt x="8317" y="1381"/>
                  </a:cubicBezTo>
                  <a:cubicBezTo>
                    <a:pt x="8579" y="1346"/>
                    <a:pt x="8829" y="1322"/>
                    <a:pt x="9079" y="1298"/>
                  </a:cubicBezTo>
                  <a:cubicBezTo>
                    <a:pt x="9329" y="1274"/>
                    <a:pt x="9567" y="1250"/>
                    <a:pt x="9805" y="1239"/>
                  </a:cubicBezTo>
                  <a:cubicBezTo>
                    <a:pt x="10222" y="1191"/>
                    <a:pt x="10663" y="1155"/>
                    <a:pt x="11127" y="1108"/>
                  </a:cubicBezTo>
                  <a:cubicBezTo>
                    <a:pt x="11234" y="1096"/>
                    <a:pt x="11353" y="1084"/>
                    <a:pt x="11460" y="1072"/>
                  </a:cubicBezTo>
                  <a:cubicBezTo>
                    <a:pt x="11579" y="1072"/>
                    <a:pt x="11698" y="1060"/>
                    <a:pt x="11817" y="1060"/>
                  </a:cubicBezTo>
                  <a:cubicBezTo>
                    <a:pt x="12056" y="1036"/>
                    <a:pt x="12282" y="1024"/>
                    <a:pt x="12520" y="1012"/>
                  </a:cubicBezTo>
                  <a:cubicBezTo>
                    <a:pt x="12996" y="977"/>
                    <a:pt x="13460" y="941"/>
                    <a:pt x="13925" y="917"/>
                  </a:cubicBezTo>
                  <a:cubicBezTo>
                    <a:pt x="14389" y="893"/>
                    <a:pt x="14842" y="881"/>
                    <a:pt x="15258" y="869"/>
                  </a:cubicBezTo>
                  <a:cubicBezTo>
                    <a:pt x="15830" y="838"/>
                    <a:pt x="16354" y="838"/>
                    <a:pt x="16802" y="838"/>
                  </a:cubicBezTo>
                  <a:lnTo>
                    <a:pt x="16802" y="838"/>
                  </a:lnTo>
                  <a:cubicBezTo>
                    <a:pt x="17026" y="838"/>
                    <a:pt x="17231" y="838"/>
                    <a:pt x="17413" y="834"/>
                  </a:cubicBezTo>
                  <a:cubicBezTo>
                    <a:pt x="17866" y="834"/>
                    <a:pt x="18189" y="834"/>
                    <a:pt x="18314" y="827"/>
                  </a:cubicBezTo>
                  <a:lnTo>
                    <a:pt x="18314" y="827"/>
                  </a:lnTo>
                  <a:cubicBezTo>
                    <a:pt x="18323" y="833"/>
                    <a:pt x="18333" y="839"/>
                    <a:pt x="18342" y="846"/>
                  </a:cubicBezTo>
                  <a:cubicBezTo>
                    <a:pt x="18378" y="858"/>
                    <a:pt x="18413" y="869"/>
                    <a:pt x="18449" y="881"/>
                  </a:cubicBezTo>
                  <a:cubicBezTo>
                    <a:pt x="18509" y="905"/>
                    <a:pt x="18556" y="917"/>
                    <a:pt x="18616" y="929"/>
                  </a:cubicBezTo>
                  <a:cubicBezTo>
                    <a:pt x="18711" y="953"/>
                    <a:pt x="18794" y="977"/>
                    <a:pt x="18866" y="988"/>
                  </a:cubicBezTo>
                  <a:cubicBezTo>
                    <a:pt x="19009" y="1012"/>
                    <a:pt x="19104" y="1024"/>
                    <a:pt x="19175" y="1036"/>
                  </a:cubicBezTo>
                  <a:cubicBezTo>
                    <a:pt x="19318" y="1060"/>
                    <a:pt x="19330" y="1060"/>
                    <a:pt x="19330" y="1060"/>
                  </a:cubicBezTo>
                  <a:cubicBezTo>
                    <a:pt x="19533" y="1060"/>
                    <a:pt x="19604" y="607"/>
                    <a:pt x="19414" y="524"/>
                  </a:cubicBezTo>
                  <a:cubicBezTo>
                    <a:pt x="19414" y="524"/>
                    <a:pt x="19402" y="524"/>
                    <a:pt x="19271" y="500"/>
                  </a:cubicBezTo>
                  <a:cubicBezTo>
                    <a:pt x="19199" y="488"/>
                    <a:pt x="19104" y="465"/>
                    <a:pt x="18973" y="441"/>
                  </a:cubicBezTo>
                  <a:cubicBezTo>
                    <a:pt x="18914" y="429"/>
                    <a:pt x="18830" y="417"/>
                    <a:pt x="18759" y="393"/>
                  </a:cubicBezTo>
                  <a:cubicBezTo>
                    <a:pt x="18723" y="381"/>
                    <a:pt x="18675" y="369"/>
                    <a:pt x="18640" y="357"/>
                  </a:cubicBezTo>
                  <a:cubicBezTo>
                    <a:pt x="18616" y="346"/>
                    <a:pt x="18604" y="334"/>
                    <a:pt x="18580" y="334"/>
                  </a:cubicBezTo>
                  <a:cubicBezTo>
                    <a:pt x="18568" y="322"/>
                    <a:pt x="18556" y="322"/>
                    <a:pt x="18544" y="310"/>
                  </a:cubicBezTo>
                  <a:lnTo>
                    <a:pt x="18449" y="274"/>
                  </a:lnTo>
                  <a:lnTo>
                    <a:pt x="18402" y="262"/>
                  </a:lnTo>
                  <a:cubicBezTo>
                    <a:pt x="18354" y="250"/>
                    <a:pt x="18009" y="215"/>
                    <a:pt x="17449" y="167"/>
                  </a:cubicBezTo>
                  <a:cubicBezTo>
                    <a:pt x="16889" y="119"/>
                    <a:pt x="16127" y="36"/>
                    <a:pt x="15258" y="36"/>
                  </a:cubicBezTo>
                  <a:cubicBezTo>
                    <a:pt x="14830" y="24"/>
                    <a:pt x="14377" y="12"/>
                    <a:pt x="13901" y="0"/>
                  </a:cubicBezTo>
                  <a:close/>
                </a:path>
              </a:pathLst>
            </a:custGeom>
            <a:solidFill>
              <a:srgbClr val="439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52"/>
            <p:cNvSpPr/>
            <p:nvPr/>
          </p:nvSpPr>
          <p:spPr>
            <a:xfrm>
              <a:off x="4465836" y="7206782"/>
              <a:ext cx="184066" cy="404227"/>
            </a:xfrm>
            <a:custGeom>
              <a:avLst/>
              <a:gdLst/>
              <a:ahLst/>
              <a:cxnLst/>
              <a:rect l="l" t="t" r="r" b="b"/>
              <a:pathLst>
                <a:path w="7440" h="16339" extrusionOk="0">
                  <a:moveTo>
                    <a:pt x="7065" y="0"/>
                  </a:moveTo>
                  <a:cubicBezTo>
                    <a:pt x="6996" y="0"/>
                    <a:pt x="6934" y="18"/>
                    <a:pt x="6902" y="61"/>
                  </a:cubicBezTo>
                  <a:cubicBezTo>
                    <a:pt x="6902" y="61"/>
                    <a:pt x="6771" y="370"/>
                    <a:pt x="6569" y="870"/>
                  </a:cubicBezTo>
                  <a:cubicBezTo>
                    <a:pt x="6367" y="1406"/>
                    <a:pt x="6081" y="2097"/>
                    <a:pt x="5759" y="2930"/>
                  </a:cubicBezTo>
                  <a:cubicBezTo>
                    <a:pt x="5140" y="4573"/>
                    <a:pt x="4378" y="6609"/>
                    <a:pt x="3771" y="8205"/>
                  </a:cubicBezTo>
                  <a:cubicBezTo>
                    <a:pt x="3473" y="9002"/>
                    <a:pt x="3128" y="9895"/>
                    <a:pt x="2759" y="10788"/>
                  </a:cubicBezTo>
                  <a:cubicBezTo>
                    <a:pt x="2378" y="11681"/>
                    <a:pt x="1973" y="12562"/>
                    <a:pt x="1580" y="13336"/>
                  </a:cubicBezTo>
                  <a:cubicBezTo>
                    <a:pt x="1378" y="13717"/>
                    <a:pt x="1187" y="14086"/>
                    <a:pt x="1009" y="14408"/>
                  </a:cubicBezTo>
                  <a:cubicBezTo>
                    <a:pt x="830" y="14717"/>
                    <a:pt x="663" y="15003"/>
                    <a:pt x="533" y="15241"/>
                  </a:cubicBezTo>
                  <a:cubicBezTo>
                    <a:pt x="247" y="15706"/>
                    <a:pt x="68" y="15991"/>
                    <a:pt x="68" y="15991"/>
                  </a:cubicBezTo>
                  <a:cubicBezTo>
                    <a:pt x="0" y="16117"/>
                    <a:pt x="265" y="16339"/>
                    <a:pt x="429" y="16339"/>
                  </a:cubicBezTo>
                  <a:cubicBezTo>
                    <a:pt x="466" y="16339"/>
                    <a:pt x="499" y="16327"/>
                    <a:pt x="521" y="16301"/>
                  </a:cubicBezTo>
                  <a:cubicBezTo>
                    <a:pt x="521" y="16301"/>
                    <a:pt x="723" y="16027"/>
                    <a:pt x="1056" y="15587"/>
                  </a:cubicBezTo>
                  <a:cubicBezTo>
                    <a:pt x="1211" y="15360"/>
                    <a:pt x="1402" y="15086"/>
                    <a:pt x="1616" y="14765"/>
                  </a:cubicBezTo>
                  <a:cubicBezTo>
                    <a:pt x="1818" y="14455"/>
                    <a:pt x="2045" y="14098"/>
                    <a:pt x="2283" y="13729"/>
                  </a:cubicBezTo>
                  <a:cubicBezTo>
                    <a:pt x="2735" y="12955"/>
                    <a:pt x="3211" y="12086"/>
                    <a:pt x="3640" y="11193"/>
                  </a:cubicBezTo>
                  <a:cubicBezTo>
                    <a:pt x="4069" y="10288"/>
                    <a:pt x="4462" y="9383"/>
                    <a:pt x="4759" y="8574"/>
                  </a:cubicBezTo>
                  <a:cubicBezTo>
                    <a:pt x="5378" y="6966"/>
                    <a:pt x="6009" y="4871"/>
                    <a:pt x="6521" y="3192"/>
                  </a:cubicBezTo>
                  <a:cubicBezTo>
                    <a:pt x="7033" y="1501"/>
                    <a:pt x="7414" y="227"/>
                    <a:pt x="7414" y="227"/>
                  </a:cubicBezTo>
                  <a:cubicBezTo>
                    <a:pt x="7439" y="102"/>
                    <a:pt x="7229" y="0"/>
                    <a:pt x="7065" y="0"/>
                  </a:cubicBezTo>
                  <a:close/>
                </a:path>
              </a:pathLst>
            </a:custGeom>
            <a:solidFill>
              <a:srgbClr val="439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" name="Google Shape;71;p52"/>
          <p:cNvGrpSpPr/>
          <p:nvPr/>
        </p:nvGrpSpPr>
        <p:grpSpPr>
          <a:xfrm rot="-1537546">
            <a:off x="604994" y="3763987"/>
            <a:ext cx="488794" cy="774381"/>
            <a:chOff x="-1904298" y="1056455"/>
            <a:chExt cx="581725" cy="921610"/>
          </a:xfrm>
        </p:grpSpPr>
        <p:sp>
          <p:nvSpPr>
            <p:cNvPr id="72" name="Google Shape;72;p52"/>
            <p:cNvSpPr/>
            <p:nvPr/>
          </p:nvSpPr>
          <p:spPr>
            <a:xfrm>
              <a:off x="-1904298" y="1056455"/>
              <a:ext cx="581725" cy="887132"/>
            </a:xfrm>
            <a:custGeom>
              <a:avLst/>
              <a:gdLst/>
              <a:ahLst/>
              <a:cxnLst/>
              <a:rect l="l" t="t" r="r" b="b"/>
              <a:pathLst>
                <a:path w="38196" h="58249" extrusionOk="0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52"/>
            <p:cNvSpPr/>
            <p:nvPr/>
          </p:nvSpPr>
          <p:spPr>
            <a:xfrm>
              <a:off x="-1862965" y="1216748"/>
              <a:ext cx="442995" cy="761317"/>
            </a:xfrm>
            <a:custGeom>
              <a:avLst/>
              <a:gdLst/>
              <a:ahLst/>
              <a:cxnLst/>
              <a:rect l="l" t="t" r="r" b="b"/>
              <a:pathLst>
                <a:path w="29087" h="49988" extrusionOk="0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rgbClr val="449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" name="Google Shape;74;p52"/>
          <p:cNvSpPr/>
          <p:nvPr/>
        </p:nvSpPr>
        <p:spPr>
          <a:xfrm>
            <a:off x="1" y="3744009"/>
            <a:ext cx="1536033" cy="1399598"/>
          </a:xfrm>
          <a:custGeom>
            <a:avLst/>
            <a:gdLst/>
            <a:ahLst/>
            <a:cxnLst/>
            <a:rect l="l" t="t" r="r" b="b"/>
            <a:pathLst>
              <a:path w="57091" h="52020" extrusionOk="0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rgbClr val="3FB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2"/>
          <p:cNvSpPr/>
          <p:nvPr/>
        </p:nvSpPr>
        <p:spPr>
          <a:xfrm>
            <a:off x="2292986" y="714386"/>
            <a:ext cx="6851022" cy="4429224"/>
          </a:xfrm>
          <a:custGeom>
            <a:avLst/>
            <a:gdLst/>
            <a:ahLst/>
            <a:cxnLst/>
            <a:rect l="l" t="t" r="r" b="b"/>
            <a:pathLst>
              <a:path w="213944" h="138316" extrusionOk="0">
                <a:moveTo>
                  <a:pt x="187607" y="17884"/>
                </a:moveTo>
                <a:cubicBezTo>
                  <a:pt x="185262" y="10061"/>
                  <a:pt x="178440" y="0"/>
                  <a:pt x="158818" y="500"/>
                </a:cubicBezTo>
                <a:cubicBezTo>
                  <a:pt x="138756" y="1012"/>
                  <a:pt x="122325" y="29659"/>
                  <a:pt x="89500" y="43720"/>
                </a:cubicBezTo>
                <a:cubicBezTo>
                  <a:pt x="72260" y="51114"/>
                  <a:pt x="1" y="63092"/>
                  <a:pt x="41589" y="138315"/>
                </a:cubicBezTo>
                <a:lnTo>
                  <a:pt x="60425" y="138315"/>
                </a:lnTo>
                <a:lnTo>
                  <a:pt x="186881" y="138315"/>
                </a:lnTo>
                <a:lnTo>
                  <a:pt x="213944" y="138315"/>
                </a:lnTo>
                <a:lnTo>
                  <a:pt x="213944" y="33588"/>
                </a:lnTo>
                <a:cubicBezTo>
                  <a:pt x="211241" y="26349"/>
                  <a:pt x="204455" y="18038"/>
                  <a:pt x="187607" y="17884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2"/>
          <p:cNvSpPr/>
          <p:nvPr/>
        </p:nvSpPr>
        <p:spPr>
          <a:xfrm>
            <a:off x="2838848" y="1324408"/>
            <a:ext cx="4536814" cy="2368458"/>
          </a:xfrm>
          <a:custGeom>
            <a:avLst/>
            <a:gdLst/>
            <a:ahLst/>
            <a:cxnLst/>
            <a:rect l="l" t="t" r="r" b="b"/>
            <a:pathLst>
              <a:path w="80737" h="42149" extrusionOk="0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rgbClr val="FFFFFF">
              <a:alpha val="4431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2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053B5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52"/>
          <p:cNvSpPr txBox="1">
            <a:spLocks noGrp="1"/>
          </p:cNvSpPr>
          <p:nvPr>
            <p:ph type="subTitle" idx="1"/>
          </p:nvPr>
        </p:nvSpPr>
        <p:spPr>
          <a:xfrm>
            <a:off x="1528650" y="1342100"/>
            <a:ext cx="26073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52"/>
          <p:cNvSpPr txBox="1">
            <a:spLocks noGrp="1"/>
          </p:cNvSpPr>
          <p:nvPr>
            <p:ph type="subTitle" idx="2"/>
          </p:nvPr>
        </p:nvSpPr>
        <p:spPr>
          <a:xfrm>
            <a:off x="5008050" y="1342100"/>
            <a:ext cx="26073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52"/>
          <p:cNvSpPr txBox="1">
            <a:spLocks noGrp="1"/>
          </p:cNvSpPr>
          <p:nvPr>
            <p:ph type="title" idx="3"/>
          </p:nvPr>
        </p:nvSpPr>
        <p:spPr>
          <a:xfrm>
            <a:off x="1528650" y="3808350"/>
            <a:ext cx="2607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52"/>
          <p:cNvSpPr txBox="1">
            <a:spLocks noGrp="1"/>
          </p:cNvSpPr>
          <p:nvPr>
            <p:ph type="subTitle" idx="4"/>
          </p:nvPr>
        </p:nvSpPr>
        <p:spPr>
          <a:xfrm>
            <a:off x="5008050" y="2940100"/>
            <a:ext cx="26073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52"/>
          <p:cNvSpPr txBox="1">
            <a:spLocks noGrp="1"/>
          </p:cNvSpPr>
          <p:nvPr>
            <p:ph type="title" idx="5"/>
          </p:nvPr>
        </p:nvSpPr>
        <p:spPr>
          <a:xfrm>
            <a:off x="1528650" y="2210350"/>
            <a:ext cx="2607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52"/>
          <p:cNvSpPr txBox="1">
            <a:spLocks noGrp="1"/>
          </p:cNvSpPr>
          <p:nvPr>
            <p:ph type="title" idx="6"/>
          </p:nvPr>
        </p:nvSpPr>
        <p:spPr>
          <a:xfrm>
            <a:off x="5008050" y="2210350"/>
            <a:ext cx="2607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52"/>
          <p:cNvSpPr txBox="1">
            <a:spLocks noGrp="1"/>
          </p:cNvSpPr>
          <p:nvPr>
            <p:ph type="subTitle" idx="7"/>
          </p:nvPr>
        </p:nvSpPr>
        <p:spPr>
          <a:xfrm>
            <a:off x="1528650" y="2940100"/>
            <a:ext cx="26073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52"/>
          <p:cNvSpPr txBox="1">
            <a:spLocks noGrp="1"/>
          </p:cNvSpPr>
          <p:nvPr>
            <p:ph type="title" idx="8"/>
          </p:nvPr>
        </p:nvSpPr>
        <p:spPr>
          <a:xfrm>
            <a:off x="5008050" y="3808350"/>
            <a:ext cx="2607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3"/>
          <p:cNvSpPr txBox="1">
            <a:spLocks noGrp="1"/>
          </p:cNvSpPr>
          <p:nvPr>
            <p:ph type="title"/>
          </p:nvPr>
        </p:nvSpPr>
        <p:spPr>
          <a:xfrm>
            <a:off x="717525" y="1535950"/>
            <a:ext cx="3163200" cy="20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CUSTOM_5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4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053B5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" name="Google Shape;90;p54"/>
          <p:cNvSpPr txBox="1">
            <a:spLocks noGrp="1"/>
          </p:cNvSpPr>
          <p:nvPr>
            <p:ph type="title" idx="2"/>
          </p:nvPr>
        </p:nvSpPr>
        <p:spPr>
          <a:xfrm>
            <a:off x="5441500" y="937950"/>
            <a:ext cx="27069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54"/>
          <p:cNvSpPr txBox="1">
            <a:spLocks noGrp="1"/>
          </p:cNvSpPr>
          <p:nvPr>
            <p:ph type="subTitle" idx="1"/>
          </p:nvPr>
        </p:nvSpPr>
        <p:spPr>
          <a:xfrm>
            <a:off x="5441500" y="1326294"/>
            <a:ext cx="30846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54"/>
          <p:cNvSpPr txBox="1">
            <a:spLocks noGrp="1"/>
          </p:cNvSpPr>
          <p:nvPr>
            <p:ph type="title" idx="3"/>
          </p:nvPr>
        </p:nvSpPr>
        <p:spPr>
          <a:xfrm>
            <a:off x="4549625" y="2110397"/>
            <a:ext cx="27069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54"/>
          <p:cNvSpPr txBox="1">
            <a:spLocks noGrp="1"/>
          </p:cNvSpPr>
          <p:nvPr>
            <p:ph type="subTitle" idx="4"/>
          </p:nvPr>
        </p:nvSpPr>
        <p:spPr>
          <a:xfrm>
            <a:off x="4549625" y="2498741"/>
            <a:ext cx="30846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54"/>
          <p:cNvSpPr txBox="1">
            <a:spLocks noGrp="1"/>
          </p:cNvSpPr>
          <p:nvPr>
            <p:ph type="title" idx="5"/>
          </p:nvPr>
        </p:nvSpPr>
        <p:spPr>
          <a:xfrm>
            <a:off x="5441500" y="3447503"/>
            <a:ext cx="27069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54"/>
          <p:cNvSpPr txBox="1">
            <a:spLocks noGrp="1"/>
          </p:cNvSpPr>
          <p:nvPr>
            <p:ph type="subTitle" idx="6"/>
          </p:nvPr>
        </p:nvSpPr>
        <p:spPr>
          <a:xfrm>
            <a:off x="5441500" y="3835847"/>
            <a:ext cx="30846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98" name="Google Shape;98;p55"/>
          <p:cNvGrpSpPr/>
          <p:nvPr/>
        </p:nvGrpSpPr>
        <p:grpSpPr>
          <a:xfrm rot="9401449">
            <a:off x="754395" y="69566"/>
            <a:ext cx="1522160" cy="1254196"/>
            <a:chOff x="698956" y="6526827"/>
            <a:chExt cx="1522132" cy="1254173"/>
          </a:xfrm>
        </p:grpSpPr>
        <p:grpSp>
          <p:nvGrpSpPr>
            <p:cNvPr id="99" name="Google Shape;99;p55"/>
            <p:cNvGrpSpPr/>
            <p:nvPr/>
          </p:nvGrpSpPr>
          <p:grpSpPr>
            <a:xfrm>
              <a:off x="970014" y="6599642"/>
              <a:ext cx="1251074" cy="1089966"/>
              <a:chOff x="2227541" y="6011760"/>
              <a:chExt cx="2864180" cy="2495344"/>
            </a:xfrm>
          </p:grpSpPr>
          <p:sp>
            <p:nvSpPr>
              <p:cNvPr id="100" name="Google Shape;100;p55"/>
              <p:cNvSpPr/>
              <p:nvPr/>
            </p:nvSpPr>
            <p:spPr>
              <a:xfrm rot="-1131582">
                <a:off x="2772277" y="6293752"/>
                <a:ext cx="2064072" cy="1922827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rgbClr val="5AD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1" name="Google Shape;101;p55"/>
              <p:cNvGrpSpPr/>
              <p:nvPr/>
            </p:nvGrpSpPr>
            <p:grpSpPr>
              <a:xfrm>
                <a:off x="2227541" y="6635268"/>
                <a:ext cx="2250382" cy="1871835"/>
                <a:chOff x="2227541" y="6635268"/>
                <a:chExt cx="2250382" cy="1871835"/>
              </a:xfrm>
            </p:grpSpPr>
            <p:sp>
              <p:nvSpPr>
                <p:cNvPr id="102" name="Google Shape;102;p55"/>
                <p:cNvSpPr/>
                <p:nvPr/>
              </p:nvSpPr>
              <p:spPr>
                <a:xfrm rot="-1131582">
                  <a:off x="2389104" y="6911337"/>
                  <a:ext cx="1927256" cy="1319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98" h="53341" extrusionOk="0">
                      <a:moveTo>
                        <a:pt x="77657" y="0"/>
                      </a:moveTo>
                      <a:cubicBezTo>
                        <a:pt x="77524" y="0"/>
                        <a:pt x="77309" y="98"/>
                        <a:pt x="77038" y="330"/>
                      </a:cubicBezTo>
                      <a:cubicBezTo>
                        <a:pt x="77038" y="330"/>
                        <a:pt x="75681" y="1521"/>
                        <a:pt x="73430" y="3497"/>
                      </a:cubicBezTo>
                      <a:cubicBezTo>
                        <a:pt x="72299" y="4486"/>
                        <a:pt x="70954" y="5664"/>
                        <a:pt x="69430" y="6998"/>
                      </a:cubicBezTo>
                      <a:cubicBezTo>
                        <a:pt x="68668" y="7665"/>
                        <a:pt x="67870" y="8367"/>
                        <a:pt x="67037" y="9093"/>
                      </a:cubicBezTo>
                      <a:cubicBezTo>
                        <a:pt x="66203" y="9820"/>
                        <a:pt x="65334" y="10594"/>
                        <a:pt x="64441" y="11391"/>
                      </a:cubicBezTo>
                      <a:cubicBezTo>
                        <a:pt x="63548" y="12177"/>
                        <a:pt x="62631" y="12999"/>
                        <a:pt x="61691" y="13832"/>
                      </a:cubicBezTo>
                      <a:cubicBezTo>
                        <a:pt x="61453" y="14034"/>
                        <a:pt x="61215" y="14249"/>
                        <a:pt x="60976" y="14463"/>
                      </a:cubicBezTo>
                      <a:cubicBezTo>
                        <a:pt x="60750" y="14677"/>
                        <a:pt x="60512" y="14892"/>
                        <a:pt x="60274" y="15106"/>
                      </a:cubicBezTo>
                      <a:cubicBezTo>
                        <a:pt x="59798" y="15535"/>
                        <a:pt x="59321" y="15975"/>
                        <a:pt x="58845" y="16416"/>
                      </a:cubicBezTo>
                      <a:cubicBezTo>
                        <a:pt x="57881" y="17297"/>
                        <a:pt x="56916" y="18190"/>
                        <a:pt x="55940" y="19083"/>
                      </a:cubicBezTo>
                      <a:lnTo>
                        <a:pt x="55571" y="19416"/>
                      </a:lnTo>
                      <a:lnTo>
                        <a:pt x="55214" y="19773"/>
                      </a:lnTo>
                      <a:cubicBezTo>
                        <a:pt x="54976" y="20011"/>
                        <a:pt x="54738" y="20250"/>
                        <a:pt x="54499" y="20488"/>
                      </a:cubicBezTo>
                      <a:cubicBezTo>
                        <a:pt x="54035" y="20964"/>
                        <a:pt x="53571" y="21440"/>
                        <a:pt x="53106" y="21916"/>
                      </a:cubicBezTo>
                      <a:cubicBezTo>
                        <a:pt x="51261" y="23845"/>
                        <a:pt x="49463" y="25798"/>
                        <a:pt x="47725" y="27691"/>
                      </a:cubicBezTo>
                      <a:cubicBezTo>
                        <a:pt x="45975" y="29572"/>
                        <a:pt x="44284" y="31370"/>
                        <a:pt x="42653" y="33025"/>
                      </a:cubicBezTo>
                      <a:cubicBezTo>
                        <a:pt x="41033" y="34668"/>
                        <a:pt x="39259" y="36406"/>
                        <a:pt x="37342" y="38085"/>
                      </a:cubicBezTo>
                      <a:cubicBezTo>
                        <a:pt x="36378" y="38918"/>
                        <a:pt x="35390" y="39752"/>
                        <a:pt x="34354" y="40538"/>
                      </a:cubicBezTo>
                      <a:cubicBezTo>
                        <a:pt x="33318" y="41335"/>
                        <a:pt x="32247" y="42109"/>
                        <a:pt x="31151" y="42824"/>
                      </a:cubicBezTo>
                      <a:cubicBezTo>
                        <a:pt x="30044" y="43550"/>
                        <a:pt x="28913" y="44205"/>
                        <a:pt x="27746" y="44812"/>
                      </a:cubicBezTo>
                      <a:cubicBezTo>
                        <a:pt x="27460" y="44967"/>
                        <a:pt x="27175" y="45122"/>
                        <a:pt x="26877" y="45253"/>
                      </a:cubicBezTo>
                      <a:cubicBezTo>
                        <a:pt x="26579" y="45395"/>
                        <a:pt x="26293" y="45538"/>
                        <a:pt x="25996" y="45669"/>
                      </a:cubicBezTo>
                      <a:cubicBezTo>
                        <a:pt x="25401" y="45919"/>
                        <a:pt x="24793" y="46146"/>
                        <a:pt x="24186" y="46384"/>
                      </a:cubicBezTo>
                      <a:cubicBezTo>
                        <a:pt x="23888" y="46503"/>
                        <a:pt x="23591" y="46622"/>
                        <a:pt x="23293" y="46741"/>
                      </a:cubicBezTo>
                      <a:cubicBezTo>
                        <a:pt x="23138" y="46800"/>
                        <a:pt x="22995" y="46860"/>
                        <a:pt x="22853" y="46919"/>
                      </a:cubicBezTo>
                      <a:cubicBezTo>
                        <a:pt x="22698" y="46967"/>
                        <a:pt x="22543" y="47027"/>
                        <a:pt x="22400" y="47074"/>
                      </a:cubicBezTo>
                      <a:cubicBezTo>
                        <a:pt x="21793" y="47289"/>
                        <a:pt x="21198" y="47491"/>
                        <a:pt x="20602" y="47693"/>
                      </a:cubicBezTo>
                      <a:cubicBezTo>
                        <a:pt x="20317" y="47801"/>
                        <a:pt x="20019" y="47908"/>
                        <a:pt x="19721" y="48003"/>
                      </a:cubicBezTo>
                      <a:cubicBezTo>
                        <a:pt x="19435" y="48098"/>
                        <a:pt x="19138" y="48182"/>
                        <a:pt x="18852" y="48277"/>
                      </a:cubicBezTo>
                      <a:cubicBezTo>
                        <a:pt x="18257" y="48455"/>
                        <a:pt x="17685" y="48634"/>
                        <a:pt x="17114" y="48813"/>
                      </a:cubicBezTo>
                      <a:cubicBezTo>
                        <a:pt x="12566" y="50170"/>
                        <a:pt x="8470" y="51087"/>
                        <a:pt x="5553" y="51753"/>
                      </a:cubicBezTo>
                      <a:cubicBezTo>
                        <a:pt x="4100" y="52075"/>
                        <a:pt x="2922" y="52337"/>
                        <a:pt x="2112" y="52503"/>
                      </a:cubicBezTo>
                      <a:cubicBezTo>
                        <a:pt x="1314" y="52682"/>
                        <a:pt x="874" y="52777"/>
                        <a:pt x="874" y="52777"/>
                      </a:cubicBezTo>
                      <a:cubicBezTo>
                        <a:pt x="47" y="52974"/>
                        <a:pt x="1" y="53340"/>
                        <a:pt x="641" y="53340"/>
                      </a:cubicBezTo>
                      <a:cubicBezTo>
                        <a:pt x="739" y="53340"/>
                        <a:pt x="852" y="53332"/>
                        <a:pt x="981" y="53313"/>
                      </a:cubicBezTo>
                      <a:cubicBezTo>
                        <a:pt x="981" y="53313"/>
                        <a:pt x="1421" y="53218"/>
                        <a:pt x="2231" y="53063"/>
                      </a:cubicBezTo>
                      <a:cubicBezTo>
                        <a:pt x="3041" y="52896"/>
                        <a:pt x="4219" y="52658"/>
                        <a:pt x="5684" y="52361"/>
                      </a:cubicBezTo>
                      <a:cubicBezTo>
                        <a:pt x="8625" y="51741"/>
                        <a:pt x="12732" y="50884"/>
                        <a:pt x="17340" y="49575"/>
                      </a:cubicBezTo>
                      <a:cubicBezTo>
                        <a:pt x="17911" y="49408"/>
                        <a:pt x="18495" y="49241"/>
                        <a:pt x="19090" y="49063"/>
                      </a:cubicBezTo>
                      <a:cubicBezTo>
                        <a:pt x="19388" y="48979"/>
                        <a:pt x="19686" y="48884"/>
                        <a:pt x="19983" y="48801"/>
                      </a:cubicBezTo>
                      <a:cubicBezTo>
                        <a:pt x="20281" y="48705"/>
                        <a:pt x="20578" y="48598"/>
                        <a:pt x="20876" y="48503"/>
                      </a:cubicBezTo>
                      <a:cubicBezTo>
                        <a:pt x="21471" y="48301"/>
                        <a:pt x="22079" y="48098"/>
                        <a:pt x="22686" y="47896"/>
                      </a:cubicBezTo>
                      <a:cubicBezTo>
                        <a:pt x="22841" y="47848"/>
                        <a:pt x="22995" y="47789"/>
                        <a:pt x="23150" y="47741"/>
                      </a:cubicBezTo>
                      <a:cubicBezTo>
                        <a:pt x="23293" y="47681"/>
                        <a:pt x="23448" y="47622"/>
                        <a:pt x="23603" y="47562"/>
                      </a:cubicBezTo>
                      <a:cubicBezTo>
                        <a:pt x="23900" y="47455"/>
                        <a:pt x="24210" y="47336"/>
                        <a:pt x="24519" y="47217"/>
                      </a:cubicBezTo>
                      <a:cubicBezTo>
                        <a:pt x="25127" y="46979"/>
                        <a:pt x="25746" y="46753"/>
                        <a:pt x="26365" y="46515"/>
                      </a:cubicBezTo>
                      <a:cubicBezTo>
                        <a:pt x="26663" y="46372"/>
                        <a:pt x="26972" y="46229"/>
                        <a:pt x="27270" y="46086"/>
                      </a:cubicBezTo>
                      <a:cubicBezTo>
                        <a:pt x="27579" y="45955"/>
                        <a:pt x="27877" y="45800"/>
                        <a:pt x="28175" y="45646"/>
                      </a:cubicBezTo>
                      <a:cubicBezTo>
                        <a:pt x="29365" y="45038"/>
                        <a:pt x="30544" y="44372"/>
                        <a:pt x="31675" y="43645"/>
                      </a:cubicBezTo>
                      <a:cubicBezTo>
                        <a:pt x="32806" y="42919"/>
                        <a:pt x="33902" y="42145"/>
                        <a:pt x="34961" y="41347"/>
                      </a:cubicBezTo>
                      <a:cubicBezTo>
                        <a:pt x="36021" y="40538"/>
                        <a:pt x="37033" y="39704"/>
                        <a:pt x="38021" y="38859"/>
                      </a:cubicBezTo>
                      <a:cubicBezTo>
                        <a:pt x="39974" y="37168"/>
                        <a:pt x="41772" y="35430"/>
                        <a:pt x="43415" y="33763"/>
                      </a:cubicBezTo>
                      <a:cubicBezTo>
                        <a:pt x="45046" y="32108"/>
                        <a:pt x="46748" y="30286"/>
                        <a:pt x="48475" y="28381"/>
                      </a:cubicBezTo>
                      <a:cubicBezTo>
                        <a:pt x="50213" y="26488"/>
                        <a:pt x="51999" y="24524"/>
                        <a:pt x="53809" y="22595"/>
                      </a:cubicBezTo>
                      <a:cubicBezTo>
                        <a:pt x="54273" y="22107"/>
                        <a:pt x="54726" y="21631"/>
                        <a:pt x="55190" y="21154"/>
                      </a:cubicBezTo>
                      <a:cubicBezTo>
                        <a:pt x="55416" y="20916"/>
                        <a:pt x="55642" y="20678"/>
                        <a:pt x="55881" y="20452"/>
                      </a:cubicBezTo>
                      <a:lnTo>
                        <a:pt x="56226" y="20095"/>
                      </a:lnTo>
                      <a:lnTo>
                        <a:pt x="56583" y="19761"/>
                      </a:lnTo>
                      <a:cubicBezTo>
                        <a:pt x="57547" y="18857"/>
                        <a:pt x="58512" y="17952"/>
                        <a:pt x="59452" y="17071"/>
                      </a:cubicBezTo>
                      <a:cubicBezTo>
                        <a:pt x="59929" y="16618"/>
                        <a:pt x="60393" y="16178"/>
                        <a:pt x="60869" y="15749"/>
                      </a:cubicBezTo>
                      <a:cubicBezTo>
                        <a:pt x="61095" y="15523"/>
                        <a:pt x="61334" y="15308"/>
                        <a:pt x="61560" y="15094"/>
                      </a:cubicBezTo>
                      <a:cubicBezTo>
                        <a:pt x="61798" y="14880"/>
                        <a:pt x="62024" y="14666"/>
                        <a:pt x="62262" y="14451"/>
                      </a:cubicBezTo>
                      <a:cubicBezTo>
                        <a:pt x="63191" y="13606"/>
                        <a:pt x="64096" y="12784"/>
                        <a:pt x="64977" y="11987"/>
                      </a:cubicBezTo>
                      <a:cubicBezTo>
                        <a:pt x="72049" y="5581"/>
                        <a:pt x="77407" y="735"/>
                        <a:pt x="77407" y="735"/>
                      </a:cubicBezTo>
                      <a:cubicBezTo>
                        <a:pt x="77868" y="321"/>
                        <a:pt x="77898" y="0"/>
                        <a:pt x="77657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103;p55"/>
                <p:cNvSpPr/>
                <p:nvPr/>
              </p:nvSpPr>
              <p:spPr>
                <a:xfrm rot="-1131582">
                  <a:off x="3441562" y="7628158"/>
                  <a:ext cx="485043" cy="66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5" h="2670" extrusionOk="0">
                      <a:moveTo>
                        <a:pt x="13901" y="0"/>
                      </a:moveTo>
                      <a:cubicBezTo>
                        <a:pt x="13437" y="0"/>
                        <a:pt x="12960" y="12"/>
                        <a:pt x="12472" y="24"/>
                      </a:cubicBezTo>
                      <a:cubicBezTo>
                        <a:pt x="12234" y="24"/>
                        <a:pt x="11996" y="36"/>
                        <a:pt x="11758" y="36"/>
                      </a:cubicBezTo>
                      <a:cubicBezTo>
                        <a:pt x="11639" y="48"/>
                        <a:pt x="11520" y="48"/>
                        <a:pt x="11401" y="48"/>
                      </a:cubicBezTo>
                      <a:cubicBezTo>
                        <a:pt x="11282" y="60"/>
                        <a:pt x="11163" y="72"/>
                        <a:pt x="11044" y="72"/>
                      </a:cubicBezTo>
                      <a:cubicBezTo>
                        <a:pt x="10579" y="107"/>
                        <a:pt x="10127" y="143"/>
                        <a:pt x="9710" y="179"/>
                      </a:cubicBezTo>
                      <a:cubicBezTo>
                        <a:pt x="9472" y="203"/>
                        <a:pt x="9222" y="226"/>
                        <a:pt x="8972" y="250"/>
                      </a:cubicBezTo>
                      <a:cubicBezTo>
                        <a:pt x="8722" y="286"/>
                        <a:pt x="8460" y="322"/>
                        <a:pt x="8198" y="357"/>
                      </a:cubicBezTo>
                      <a:cubicBezTo>
                        <a:pt x="7674" y="429"/>
                        <a:pt x="7138" y="500"/>
                        <a:pt x="6602" y="584"/>
                      </a:cubicBezTo>
                      <a:cubicBezTo>
                        <a:pt x="6067" y="679"/>
                        <a:pt x="5519" y="786"/>
                        <a:pt x="4995" y="881"/>
                      </a:cubicBezTo>
                      <a:cubicBezTo>
                        <a:pt x="4733" y="941"/>
                        <a:pt x="4471" y="988"/>
                        <a:pt x="4221" y="1036"/>
                      </a:cubicBezTo>
                      <a:cubicBezTo>
                        <a:pt x="3971" y="1096"/>
                        <a:pt x="3733" y="1155"/>
                        <a:pt x="3495" y="1215"/>
                      </a:cubicBezTo>
                      <a:cubicBezTo>
                        <a:pt x="3019" y="1334"/>
                        <a:pt x="2566" y="1441"/>
                        <a:pt x="2161" y="1536"/>
                      </a:cubicBezTo>
                      <a:cubicBezTo>
                        <a:pt x="1769" y="1655"/>
                        <a:pt x="1411" y="1762"/>
                        <a:pt x="1114" y="1846"/>
                      </a:cubicBezTo>
                      <a:cubicBezTo>
                        <a:pt x="530" y="2024"/>
                        <a:pt x="173" y="2131"/>
                        <a:pt x="173" y="2131"/>
                      </a:cubicBezTo>
                      <a:cubicBezTo>
                        <a:pt x="1" y="2200"/>
                        <a:pt x="117" y="2669"/>
                        <a:pt x="307" y="2669"/>
                      </a:cubicBezTo>
                      <a:cubicBezTo>
                        <a:pt x="314" y="2669"/>
                        <a:pt x="321" y="2668"/>
                        <a:pt x="328" y="2667"/>
                      </a:cubicBezTo>
                      <a:cubicBezTo>
                        <a:pt x="328" y="2667"/>
                        <a:pt x="685" y="2584"/>
                        <a:pt x="1280" y="2453"/>
                      </a:cubicBezTo>
                      <a:cubicBezTo>
                        <a:pt x="1578" y="2393"/>
                        <a:pt x="1923" y="2310"/>
                        <a:pt x="2328" y="2227"/>
                      </a:cubicBezTo>
                      <a:cubicBezTo>
                        <a:pt x="2733" y="2155"/>
                        <a:pt x="3173" y="2084"/>
                        <a:pt x="3650" y="2000"/>
                      </a:cubicBezTo>
                      <a:cubicBezTo>
                        <a:pt x="3888" y="1953"/>
                        <a:pt x="4126" y="1917"/>
                        <a:pt x="4376" y="1870"/>
                      </a:cubicBezTo>
                      <a:cubicBezTo>
                        <a:pt x="4626" y="1834"/>
                        <a:pt x="4888" y="1798"/>
                        <a:pt x="5150" y="1762"/>
                      </a:cubicBezTo>
                      <a:cubicBezTo>
                        <a:pt x="5674" y="1691"/>
                        <a:pt x="6210" y="1619"/>
                        <a:pt x="6733" y="1548"/>
                      </a:cubicBezTo>
                      <a:cubicBezTo>
                        <a:pt x="7269" y="1489"/>
                        <a:pt x="7805" y="1429"/>
                        <a:pt x="8317" y="1381"/>
                      </a:cubicBezTo>
                      <a:cubicBezTo>
                        <a:pt x="8579" y="1346"/>
                        <a:pt x="8829" y="1322"/>
                        <a:pt x="9079" y="1298"/>
                      </a:cubicBezTo>
                      <a:cubicBezTo>
                        <a:pt x="9329" y="1274"/>
                        <a:pt x="9567" y="1250"/>
                        <a:pt x="9805" y="1239"/>
                      </a:cubicBezTo>
                      <a:cubicBezTo>
                        <a:pt x="10222" y="1191"/>
                        <a:pt x="10663" y="1155"/>
                        <a:pt x="11127" y="1108"/>
                      </a:cubicBezTo>
                      <a:cubicBezTo>
                        <a:pt x="11234" y="1096"/>
                        <a:pt x="11353" y="1084"/>
                        <a:pt x="11460" y="1072"/>
                      </a:cubicBezTo>
                      <a:cubicBezTo>
                        <a:pt x="11579" y="1072"/>
                        <a:pt x="11698" y="1060"/>
                        <a:pt x="11817" y="1060"/>
                      </a:cubicBezTo>
                      <a:cubicBezTo>
                        <a:pt x="12056" y="1036"/>
                        <a:pt x="12282" y="1024"/>
                        <a:pt x="12520" y="1012"/>
                      </a:cubicBezTo>
                      <a:cubicBezTo>
                        <a:pt x="12996" y="977"/>
                        <a:pt x="13460" y="941"/>
                        <a:pt x="13925" y="917"/>
                      </a:cubicBezTo>
                      <a:cubicBezTo>
                        <a:pt x="14389" y="893"/>
                        <a:pt x="14842" y="881"/>
                        <a:pt x="15258" y="869"/>
                      </a:cubicBezTo>
                      <a:cubicBezTo>
                        <a:pt x="15830" y="838"/>
                        <a:pt x="16354" y="838"/>
                        <a:pt x="16802" y="838"/>
                      </a:cubicBezTo>
                      <a:lnTo>
                        <a:pt x="16802" y="838"/>
                      </a:lnTo>
                      <a:cubicBezTo>
                        <a:pt x="17026" y="838"/>
                        <a:pt x="17231" y="838"/>
                        <a:pt x="17413" y="834"/>
                      </a:cubicBezTo>
                      <a:cubicBezTo>
                        <a:pt x="17866" y="834"/>
                        <a:pt x="18189" y="834"/>
                        <a:pt x="18314" y="827"/>
                      </a:cubicBezTo>
                      <a:lnTo>
                        <a:pt x="18314" y="827"/>
                      </a:lnTo>
                      <a:cubicBezTo>
                        <a:pt x="18323" y="833"/>
                        <a:pt x="18333" y="839"/>
                        <a:pt x="18342" y="846"/>
                      </a:cubicBezTo>
                      <a:cubicBezTo>
                        <a:pt x="18378" y="858"/>
                        <a:pt x="18413" y="869"/>
                        <a:pt x="18449" y="881"/>
                      </a:cubicBezTo>
                      <a:cubicBezTo>
                        <a:pt x="18509" y="905"/>
                        <a:pt x="18556" y="917"/>
                        <a:pt x="18616" y="929"/>
                      </a:cubicBezTo>
                      <a:cubicBezTo>
                        <a:pt x="18711" y="953"/>
                        <a:pt x="18794" y="977"/>
                        <a:pt x="18866" y="988"/>
                      </a:cubicBezTo>
                      <a:cubicBezTo>
                        <a:pt x="19009" y="1012"/>
                        <a:pt x="19104" y="1024"/>
                        <a:pt x="19175" y="1036"/>
                      </a:cubicBezTo>
                      <a:cubicBezTo>
                        <a:pt x="19318" y="1060"/>
                        <a:pt x="19330" y="1060"/>
                        <a:pt x="19330" y="1060"/>
                      </a:cubicBezTo>
                      <a:cubicBezTo>
                        <a:pt x="19533" y="1060"/>
                        <a:pt x="19604" y="607"/>
                        <a:pt x="19414" y="524"/>
                      </a:cubicBezTo>
                      <a:cubicBezTo>
                        <a:pt x="19414" y="524"/>
                        <a:pt x="19402" y="524"/>
                        <a:pt x="19271" y="500"/>
                      </a:cubicBezTo>
                      <a:cubicBezTo>
                        <a:pt x="19199" y="488"/>
                        <a:pt x="19104" y="465"/>
                        <a:pt x="18973" y="441"/>
                      </a:cubicBezTo>
                      <a:cubicBezTo>
                        <a:pt x="18914" y="429"/>
                        <a:pt x="18830" y="417"/>
                        <a:pt x="18759" y="393"/>
                      </a:cubicBezTo>
                      <a:cubicBezTo>
                        <a:pt x="18723" y="381"/>
                        <a:pt x="18675" y="369"/>
                        <a:pt x="18640" y="357"/>
                      </a:cubicBezTo>
                      <a:cubicBezTo>
                        <a:pt x="18616" y="346"/>
                        <a:pt x="18604" y="334"/>
                        <a:pt x="18580" y="334"/>
                      </a:cubicBezTo>
                      <a:cubicBezTo>
                        <a:pt x="18568" y="322"/>
                        <a:pt x="18556" y="322"/>
                        <a:pt x="18544" y="310"/>
                      </a:cubicBezTo>
                      <a:lnTo>
                        <a:pt x="18449" y="274"/>
                      </a:lnTo>
                      <a:lnTo>
                        <a:pt x="18402" y="262"/>
                      </a:lnTo>
                      <a:cubicBezTo>
                        <a:pt x="18354" y="250"/>
                        <a:pt x="18009" y="215"/>
                        <a:pt x="17449" y="167"/>
                      </a:cubicBezTo>
                      <a:cubicBezTo>
                        <a:pt x="16889" y="119"/>
                        <a:pt x="16127" y="36"/>
                        <a:pt x="15258" y="36"/>
                      </a:cubicBezTo>
                      <a:cubicBezTo>
                        <a:pt x="14830" y="24"/>
                        <a:pt x="14377" y="12"/>
                        <a:pt x="13901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4;p55"/>
                <p:cNvSpPr/>
                <p:nvPr/>
              </p:nvSpPr>
              <p:spPr>
                <a:xfrm rot="-1131582">
                  <a:off x="3621630" y="6827655"/>
                  <a:ext cx="184071" cy="404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0" h="16339" extrusionOk="0">
                      <a:moveTo>
                        <a:pt x="7065" y="0"/>
                      </a:moveTo>
                      <a:cubicBezTo>
                        <a:pt x="6996" y="0"/>
                        <a:pt x="6934" y="18"/>
                        <a:pt x="6902" y="61"/>
                      </a:cubicBezTo>
                      <a:cubicBezTo>
                        <a:pt x="6902" y="61"/>
                        <a:pt x="6771" y="370"/>
                        <a:pt x="6569" y="870"/>
                      </a:cubicBezTo>
                      <a:cubicBezTo>
                        <a:pt x="6367" y="1406"/>
                        <a:pt x="6081" y="2097"/>
                        <a:pt x="5759" y="2930"/>
                      </a:cubicBezTo>
                      <a:cubicBezTo>
                        <a:pt x="5140" y="4573"/>
                        <a:pt x="4378" y="6609"/>
                        <a:pt x="3771" y="8205"/>
                      </a:cubicBezTo>
                      <a:cubicBezTo>
                        <a:pt x="3473" y="9002"/>
                        <a:pt x="3128" y="9895"/>
                        <a:pt x="2759" y="10788"/>
                      </a:cubicBezTo>
                      <a:cubicBezTo>
                        <a:pt x="2378" y="11681"/>
                        <a:pt x="1973" y="12562"/>
                        <a:pt x="1580" y="13336"/>
                      </a:cubicBezTo>
                      <a:cubicBezTo>
                        <a:pt x="1378" y="13717"/>
                        <a:pt x="1187" y="14086"/>
                        <a:pt x="1009" y="14408"/>
                      </a:cubicBezTo>
                      <a:cubicBezTo>
                        <a:pt x="830" y="14717"/>
                        <a:pt x="663" y="15003"/>
                        <a:pt x="533" y="15241"/>
                      </a:cubicBezTo>
                      <a:cubicBezTo>
                        <a:pt x="247" y="15706"/>
                        <a:pt x="68" y="15991"/>
                        <a:pt x="68" y="15991"/>
                      </a:cubicBezTo>
                      <a:cubicBezTo>
                        <a:pt x="0" y="16117"/>
                        <a:pt x="265" y="16339"/>
                        <a:pt x="429" y="16339"/>
                      </a:cubicBezTo>
                      <a:cubicBezTo>
                        <a:pt x="466" y="16339"/>
                        <a:pt x="499" y="16327"/>
                        <a:pt x="521" y="16301"/>
                      </a:cubicBezTo>
                      <a:cubicBezTo>
                        <a:pt x="521" y="16301"/>
                        <a:pt x="723" y="16027"/>
                        <a:pt x="1056" y="15587"/>
                      </a:cubicBezTo>
                      <a:cubicBezTo>
                        <a:pt x="1211" y="15360"/>
                        <a:pt x="1402" y="15086"/>
                        <a:pt x="1616" y="14765"/>
                      </a:cubicBezTo>
                      <a:cubicBezTo>
                        <a:pt x="1818" y="14455"/>
                        <a:pt x="2045" y="14098"/>
                        <a:pt x="2283" y="13729"/>
                      </a:cubicBezTo>
                      <a:cubicBezTo>
                        <a:pt x="2735" y="12955"/>
                        <a:pt x="3211" y="12086"/>
                        <a:pt x="3640" y="11193"/>
                      </a:cubicBezTo>
                      <a:cubicBezTo>
                        <a:pt x="4069" y="10288"/>
                        <a:pt x="4462" y="9383"/>
                        <a:pt x="4759" y="8574"/>
                      </a:cubicBezTo>
                      <a:cubicBezTo>
                        <a:pt x="5378" y="6966"/>
                        <a:pt x="6009" y="4871"/>
                        <a:pt x="6521" y="3192"/>
                      </a:cubicBezTo>
                      <a:cubicBezTo>
                        <a:pt x="7033" y="1501"/>
                        <a:pt x="7414" y="227"/>
                        <a:pt x="7414" y="227"/>
                      </a:cubicBezTo>
                      <a:cubicBezTo>
                        <a:pt x="7439" y="102"/>
                        <a:pt x="7229" y="0"/>
                        <a:pt x="7065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05" name="Google Shape;105;p55"/>
            <p:cNvGrpSpPr/>
            <p:nvPr/>
          </p:nvGrpSpPr>
          <p:grpSpPr>
            <a:xfrm>
              <a:off x="698956" y="6526827"/>
              <a:ext cx="761443" cy="1254173"/>
              <a:chOff x="1668617" y="5683195"/>
              <a:chExt cx="1743230" cy="2871275"/>
            </a:xfrm>
          </p:grpSpPr>
          <p:sp>
            <p:nvSpPr>
              <p:cNvPr id="106" name="Google Shape;106;p55"/>
              <p:cNvSpPr/>
              <p:nvPr/>
            </p:nvSpPr>
            <p:spPr>
              <a:xfrm>
                <a:off x="1668617" y="5683195"/>
                <a:ext cx="1729969" cy="2242458"/>
              </a:xfrm>
              <a:custGeom>
                <a:avLst/>
                <a:gdLst/>
                <a:ahLst/>
                <a:cxnLst/>
                <a:rect l="l" t="t" r="r" b="b"/>
                <a:pathLst>
                  <a:path w="69926" h="90641" extrusionOk="0">
                    <a:moveTo>
                      <a:pt x="18523" y="0"/>
                    </a:moveTo>
                    <a:cubicBezTo>
                      <a:pt x="16491" y="0"/>
                      <a:pt x="14474" y="212"/>
                      <a:pt x="12514" y="681"/>
                    </a:cubicBezTo>
                    <a:cubicBezTo>
                      <a:pt x="8025" y="1752"/>
                      <a:pt x="3239" y="4252"/>
                      <a:pt x="1334" y="8503"/>
                    </a:cubicBezTo>
                    <a:cubicBezTo>
                      <a:pt x="1274" y="8562"/>
                      <a:pt x="1227" y="8610"/>
                      <a:pt x="1167" y="8670"/>
                    </a:cubicBezTo>
                    <a:cubicBezTo>
                      <a:pt x="762" y="8991"/>
                      <a:pt x="715" y="9455"/>
                      <a:pt x="858" y="9836"/>
                    </a:cubicBezTo>
                    <a:cubicBezTo>
                      <a:pt x="703" y="10384"/>
                      <a:pt x="596" y="10944"/>
                      <a:pt x="536" y="11551"/>
                    </a:cubicBezTo>
                    <a:cubicBezTo>
                      <a:pt x="0" y="16968"/>
                      <a:pt x="3263" y="22302"/>
                      <a:pt x="6311" y="26505"/>
                    </a:cubicBezTo>
                    <a:cubicBezTo>
                      <a:pt x="13490" y="36399"/>
                      <a:pt x="23503" y="43602"/>
                      <a:pt x="32862" y="51258"/>
                    </a:cubicBezTo>
                    <a:cubicBezTo>
                      <a:pt x="42625" y="59271"/>
                      <a:pt x="49923" y="67689"/>
                      <a:pt x="56198" y="78619"/>
                    </a:cubicBezTo>
                    <a:cubicBezTo>
                      <a:pt x="57321" y="80578"/>
                      <a:pt x="62210" y="90640"/>
                      <a:pt x="65877" y="90640"/>
                    </a:cubicBezTo>
                    <a:cubicBezTo>
                      <a:pt x="66176" y="90640"/>
                      <a:pt x="66467" y="90573"/>
                      <a:pt x="66747" y="90430"/>
                    </a:cubicBezTo>
                    <a:cubicBezTo>
                      <a:pt x="69926" y="88810"/>
                      <a:pt x="69759" y="78154"/>
                      <a:pt x="69795" y="74952"/>
                    </a:cubicBezTo>
                    <a:cubicBezTo>
                      <a:pt x="69842" y="69999"/>
                      <a:pt x="69247" y="64998"/>
                      <a:pt x="68342" y="60104"/>
                    </a:cubicBezTo>
                    <a:cubicBezTo>
                      <a:pt x="68080" y="58676"/>
                      <a:pt x="67794" y="57271"/>
                      <a:pt x="67497" y="55866"/>
                    </a:cubicBezTo>
                    <a:cubicBezTo>
                      <a:pt x="65187" y="45305"/>
                      <a:pt x="61413" y="34423"/>
                      <a:pt x="56007" y="25029"/>
                    </a:cubicBezTo>
                    <a:cubicBezTo>
                      <a:pt x="51007" y="16349"/>
                      <a:pt x="43982" y="8039"/>
                      <a:pt x="34683" y="3824"/>
                    </a:cubicBezTo>
                    <a:cubicBezTo>
                      <a:pt x="29749" y="1583"/>
                      <a:pt x="24080" y="0"/>
                      <a:pt x="18523" y="0"/>
                    </a:cubicBezTo>
                    <a:close/>
                  </a:path>
                </a:pathLst>
              </a:custGeom>
              <a:solidFill>
                <a:srgbClr val="75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7" name="Google Shape;107;p55"/>
              <p:cNvGrpSpPr/>
              <p:nvPr/>
            </p:nvGrpSpPr>
            <p:grpSpPr>
              <a:xfrm>
                <a:off x="2252110" y="6027996"/>
                <a:ext cx="1159737" cy="2526474"/>
                <a:chOff x="2252110" y="6027996"/>
                <a:chExt cx="1159737" cy="2526474"/>
              </a:xfrm>
            </p:grpSpPr>
            <p:sp>
              <p:nvSpPr>
                <p:cNvPr id="108" name="Google Shape;108;p55"/>
                <p:cNvSpPr/>
                <p:nvPr/>
              </p:nvSpPr>
              <p:spPr>
                <a:xfrm>
                  <a:off x="2252110" y="6027996"/>
                  <a:ext cx="1159737" cy="2526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7" h="102121" extrusionOk="0">
                      <a:moveTo>
                        <a:pt x="249" y="0"/>
                      </a:moveTo>
                      <a:cubicBezTo>
                        <a:pt x="0" y="0"/>
                        <a:pt x="69" y="331"/>
                        <a:pt x="644" y="817"/>
                      </a:cubicBezTo>
                      <a:cubicBezTo>
                        <a:pt x="644" y="817"/>
                        <a:pt x="1049" y="1162"/>
                        <a:pt x="1799" y="1805"/>
                      </a:cubicBezTo>
                      <a:cubicBezTo>
                        <a:pt x="2180" y="2114"/>
                        <a:pt x="2633" y="2519"/>
                        <a:pt x="3157" y="2984"/>
                      </a:cubicBezTo>
                      <a:cubicBezTo>
                        <a:pt x="3419" y="3222"/>
                        <a:pt x="3704" y="3472"/>
                        <a:pt x="4002" y="3746"/>
                      </a:cubicBezTo>
                      <a:cubicBezTo>
                        <a:pt x="4300" y="4008"/>
                        <a:pt x="4609" y="4305"/>
                        <a:pt x="4943" y="4603"/>
                      </a:cubicBezTo>
                      <a:cubicBezTo>
                        <a:pt x="6264" y="5805"/>
                        <a:pt x="7788" y="7317"/>
                        <a:pt x="9467" y="9032"/>
                      </a:cubicBezTo>
                      <a:cubicBezTo>
                        <a:pt x="11134" y="10770"/>
                        <a:pt x="12932" y="12747"/>
                        <a:pt x="14765" y="14926"/>
                      </a:cubicBezTo>
                      <a:cubicBezTo>
                        <a:pt x="18409" y="19295"/>
                        <a:pt x="22100" y="24522"/>
                        <a:pt x="25231" y="30035"/>
                      </a:cubicBezTo>
                      <a:cubicBezTo>
                        <a:pt x="26791" y="32785"/>
                        <a:pt x="28219" y="35619"/>
                        <a:pt x="29529" y="38381"/>
                      </a:cubicBezTo>
                      <a:cubicBezTo>
                        <a:pt x="29696" y="38726"/>
                        <a:pt x="29862" y="39071"/>
                        <a:pt x="30029" y="39405"/>
                      </a:cubicBezTo>
                      <a:cubicBezTo>
                        <a:pt x="30184" y="39750"/>
                        <a:pt x="30339" y="40095"/>
                        <a:pt x="30505" y="40441"/>
                      </a:cubicBezTo>
                      <a:cubicBezTo>
                        <a:pt x="30815" y="41131"/>
                        <a:pt x="31124" y="41798"/>
                        <a:pt x="31422" y="42477"/>
                      </a:cubicBezTo>
                      <a:cubicBezTo>
                        <a:pt x="31720" y="43143"/>
                        <a:pt x="32006" y="43810"/>
                        <a:pt x="32291" y="44465"/>
                      </a:cubicBezTo>
                      <a:cubicBezTo>
                        <a:pt x="32363" y="44632"/>
                        <a:pt x="32434" y="44798"/>
                        <a:pt x="32506" y="44953"/>
                      </a:cubicBezTo>
                      <a:cubicBezTo>
                        <a:pt x="32577" y="45120"/>
                        <a:pt x="32637" y="45286"/>
                        <a:pt x="32708" y="45453"/>
                      </a:cubicBezTo>
                      <a:cubicBezTo>
                        <a:pt x="32839" y="45775"/>
                        <a:pt x="32970" y="46096"/>
                        <a:pt x="33113" y="46418"/>
                      </a:cubicBezTo>
                      <a:cubicBezTo>
                        <a:pt x="33649" y="47691"/>
                        <a:pt x="34161" y="49025"/>
                        <a:pt x="34708" y="50394"/>
                      </a:cubicBezTo>
                      <a:cubicBezTo>
                        <a:pt x="34970" y="51085"/>
                        <a:pt x="35232" y="51787"/>
                        <a:pt x="35494" y="52490"/>
                      </a:cubicBezTo>
                      <a:cubicBezTo>
                        <a:pt x="35625" y="52835"/>
                        <a:pt x="35768" y="53192"/>
                        <a:pt x="35899" y="53549"/>
                      </a:cubicBezTo>
                      <a:cubicBezTo>
                        <a:pt x="36018" y="53907"/>
                        <a:pt x="36149" y="54264"/>
                        <a:pt x="36280" y="54621"/>
                      </a:cubicBezTo>
                      <a:cubicBezTo>
                        <a:pt x="36411" y="54990"/>
                        <a:pt x="36542" y="55347"/>
                        <a:pt x="36661" y="55716"/>
                      </a:cubicBezTo>
                      <a:cubicBezTo>
                        <a:pt x="36732" y="55895"/>
                        <a:pt x="36792" y="56073"/>
                        <a:pt x="36863" y="56252"/>
                      </a:cubicBezTo>
                      <a:cubicBezTo>
                        <a:pt x="36923" y="56443"/>
                        <a:pt x="36982" y="56621"/>
                        <a:pt x="37054" y="56812"/>
                      </a:cubicBezTo>
                      <a:cubicBezTo>
                        <a:pt x="37304" y="57550"/>
                        <a:pt x="37554" y="58288"/>
                        <a:pt x="37804" y="59026"/>
                      </a:cubicBezTo>
                      <a:cubicBezTo>
                        <a:pt x="38280" y="60526"/>
                        <a:pt x="38780" y="62027"/>
                        <a:pt x="39233" y="63551"/>
                      </a:cubicBezTo>
                      <a:cubicBezTo>
                        <a:pt x="39697" y="65075"/>
                        <a:pt x="40126" y="66599"/>
                        <a:pt x="40554" y="68123"/>
                      </a:cubicBezTo>
                      <a:cubicBezTo>
                        <a:pt x="40769" y="68885"/>
                        <a:pt x="40971" y="69647"/>
                        <a:pt x="41173" y="70409"/>
                      </a:cubicBezTo>
                      <a:cubicBezTo>
                        <a:pt x="41376" y="71159"/>
                        <a:pt x="41566" y="71921"/>
                        <a:pt x="41757" y="72671"/>
                      </a:cubicBezTo>
                      <a:cubicBezTo>
                        <a:pt x="41852" y="73052"/>
                        <a:pt x="41947" y="73421"/>
                        <a:pt x="42043" y="73802"/>
                      </a:cubicBezTo>
                      <a:cubicBezTo>
                        <a:pt x="42126" y="74171"/>
                        <a:pt x="42221" y="74540"/>
                        <a:pt x="42304" y="74921"/>
                      </a:cubicBezTo>
                      <a:cubicBezTo>
                        <a:pt x="42388" y="75290"/>
                        <a:pt x="42483" y="75659"/>
                        <a:pt x="42566" y="76028"/>
                      </a:cubicBezTo>
                      <a:cubicBezTo>
                        <a:pt x="42650" y="76397"/>
                        <a:pt x="42745" y="76766"/>
                        <a:pt x="42816" y="77124"/>
                      </a:cubicBezTo>
                      <a:cubicBezTo>
                        <a:pt x="43126" y="78588"/>
                        <a:pt x="43436" y="80029"/>
                        <a:pt x="43686" y="81422"/>
                      </a:cubicBezTo>
                      <a:cubicBezTo>
                        <a:pt x="44733" y="87018"/>
                        <a:pt x="45341" y="91995"/>
                        <a:pt x="45722" y="95554"/>
                      </a:cubicBezTo>
                      <a:cubicBezTo>
                        <a:pt x="45817" y="96447"/>
                        <a:pt x="45900" y="97257"/>
                        <a:pt x="45972" y="97960"/>
                      </a:cubicBezTo>
                      <a:cubicBezTo>
                        <a:pt x="46055" y="98650"/>
                        <a:pt x="46114" y="99257"/>
                        <a:pt x="46150" y="99745"/>
                      </a:cubicBezTo>
                      <a:cubicBezTo>
                        <a:pt x="46245" y="100734"/>
                        <a:pt x="46305" y="101269"/>
                        <a:pt x="46305" y="101269"/>
                      </a:cubicBezTo>
                      <a:cubicBezTo>
                        <a:pt x="46369" y="101838"/>
                        <a:pt x="46515" y="102121"/>
                        <a:pt x="46640" y="102121"/>
                      </a:cubicBezTo>
                      <a:cubicBezTo>
                        <a:pt x="46769" y="102121"/>
                        <a:pt x="46877" y="101820"/>
                        <a:pt x="46853" y="101222"/>
                      </a:cubicBezTo>
                      <a:cubicBezTo>
                        <a:pt x="46853" y="101222"/>
                        <a:pt x="46805" y="100686"/>
                        <a:pt x="46734" y="99698"/>
                      </a:cubicBezTo>
                      <a:cubicBezTo>
                        <a:pt x="46686" y="99210"/>
                        <a:pt x="46638" y="98602"/>
                        <a:pt x="46579" y="97900"/>
                      </a:cubicBezTo>
                      <a:cubicBezTo>
                        <a:pt x="46507" y="97198"/>
                        <a:pt x="46436" y="96388"/>
                        <a:pt x="46353" y="95495"/>
                      </a:cubicBezTo>
                      <a:cubicBezTo>
                        <a:pt x="46007" y="91923"/>
                        <a:pt x="45472" y="86922"/>
                        <a:pt x="44483" y="81279"/>
                      </a:cubicBezTo>
                      <a:cubicBezTo>
                        <a:pt x="44245" y="79874"/>
                        <a:pt x="43948" y="78421"/>
                        <a:pt x="43650" y="76945"/>
                      </a:cubicBezTo>
                      <a:cubicBezTo>
                        <a:pt x="43590" y="76576"/>
                        <a:pt x="43495" y="76207"/>
                        <a:pt x="43412" y="75838"/>
                      </a:cubicBezTo>
                      <a:cubicBezTo>
                        <a:pt x="43328" y="75469"/>
                        <a:pt x="43245" y="75088"/>
                        <a:pt x="43162" y="74719"/>
                      </a:cubicBezTo>
                      <a:cubicBezTo>
                        <a:pt x="43078" y="74338"/>
                        <a:pt x="42995" y="73969"/>
                        <a:pt x="42912" y="73588"/>
                      </a:cubicBezTo>
                      <a:cubicBezTo>
                        <a:pt x="42816" y="73218"/>
                        <a:pt x="42721" y="72837"/>
                        <a:pt x="42626" y="72456"/>
                      </a:cubicBezTo>
                      <a:cubicBezTo>
                        <a:pt x="42447" y="71694"/>
                        <a:pt x="42269" y="70932"/>
                        <a:pt x="42066" y="70170"/>
                      </a:cubicBezTo>
                      <a:cubicBezTo>
                        <a:pt x="41876" y="69408"/>
                        <a:pt x="41673" y="68646"/>
                        <a:pt x="41471" y="67873"/>
                      </a:cubicBezTo>
                      <a:cubicBezTo>
                        <a:pt x="41054" y="66337"/>
                        <a:pt x="40638" y="64801"/>
                        <a:pt x="40173" y="63265"/>
                      </a:cubicBezTo>
                      <a:cubicBezTo>
                        <a:pt x="39733" y="61741"/>
                        <a:pt x="39245" y="60217"/>
                        <a:pt x="38768" y="58717"/>
                      </a:cubicBezTo>
                      <a:cubicBezTo>
                        <a:pt x="38518" y="57967"/>
                        <a:pt x="38268" y="57216"/>
                        <a:pt x="38030" y="56478"/>
                      </a:cubicBezTo>
                      <a:cubicBezTo>
                        <a:pt x="37971" y="56288"/>
                        <a:pt x="37899" y="56109"/>
                        <a:pt x="37840" y="55919"/>
                      </a:cubicBezTo>
                      <a:cubicBezTo>
                        <a:pt x="37780" y="55740"/>
                        <a:pt x="37709" y="55550"/>
                        <a:pt x="37649" y="55371"/>
                      </a:cubicBezTo>
                      <a:cubicBezTo>
                        <a:pt x="37518" y="55002"/>
                        <a:pt x="37387" y="54633"/>
                        <a:pt x="37268" y="54276"/>
                      </a:cubicBezTo>
                      <a:cubicBezTo>
                        <a:pt x="37137" y="53907"/>
                        <a:pt x="37006" y="53549"/>
                        <a:pt x="36887" y="53192"/>
                      </a:cubicBezTo>
                      <a:cubicBezTo>
                        <a:pt x="36756" y="52823"/>
                        <a:pt x="36613" y="52478"/>
                        <a:pt x="36482" y="52121"/>
                      </a:cubicBezTo>
                      <a:cubicBezTo>
                        <a:pt x="36220" y="51406"/>
                        <a:pt x="35970" y="50704"/>
                        <a:pt x="35696" y="50013"/>
                      </a:cubicBezTo>
                      <a:cubicBezTo>
                        <a:pt x="35161" y="48644"/>
                        <a:pt x="34637" y="47287"/>
                        <a:pt x="34101" y="46013"/>
                      </a:cubicBezTo>
                      <a:cubicBezTo>
                        <a:pt x="33958" y="45679"/>
                        <a:pt x="33827" y="45358"/>
                        <a:pt x="33696" y="45036"/>
                      </a:cubicBezTo>
                      <a:cubicBezTo>
                        <a:pt x="33625" y="44870"/>
                        <a:pt x="33553" y="44703"/>
                        <a:pt x="33482" y="44536"/>
                      </a:cubicBezTo>
                      <a:cubicBezTo>
                        <a:pt x="33410" y="44382"/>
                        <a:pt x="33339" y="44215"/>
                        <a:pt x="33268" y="44048"/>
                      </a:cubicBezTo>
                      <a:cubicBezTo>
                        <a:pt x="32982" y="43393"/>
                        <a:pt x="32696" y="42715"/>
                        <a:pt x="32398" y="42036"/>
                      </a:cubicBezTo>
                      <a:cubicBezTo>
                        <a:pt x="32089" y="41369"/>
                        <a:pt x="31779" y="40691"/>
                        <a:pt x="31458" y="40000"/>
                      </a:cubicBezTo>
                      <a:cubicBezTo>
                        <a:pt x="31303" y="39655"/>
                        <a:pt x="31136" y="39309"/>
                        <a:pt x="30982" y="38964"/>
                      </a:cubicBezTo>
                      <a:cubicBezTo>
                        <a:pt x="30815" y="38619"/>
                        <a:pt x="30648" y="38274"/>
                        <a:pt x="30482" y="37928"/>
                      </a:cubicBezTo>
                      <a:cubicBezTo>
                        <a:pt x="29136" y="35142"/>
                        <a:pt x="27684" y="32309"/>
                        <a:pt x="26088" y="29546"/>
                      </a:cubicBezTo>
                      <a:cubicBezTo>
                        <a:pt x="22885" y="23998"/>
                        <a:pt x="19111" y="18759"/>
                        <a:pt x="15384" y="14414"/>
                      </a:cubicBezTo>
                      <a:cubicBezTo>
                        <a:pt x="13515" y="12235"/>
                        <a:pt x="11682" y="10258"/>
                        <a:pt x="9979" y="8532"/>
                      </a:cubicBezTo>
                      <a:cubicBezTo>
                        <a:pt x="8264" y="6829"/>
                        <a:pt x="6705" y="5329"/>
                        <a:pt x="5359" y="4139"/>
                      </a:cubicBezTo>
                      <a:cubicBezTo>
                        <a:pt x="5026" y="3841"/>
                        <a:pt x="4716" y="3555"/>
                        <a:pt x="4419" y="3281"/>
                      </a:cubicBezTo>
                      <a:cubicBezTo>
                        <a:pt x="4109" y="3019"/>
                        <a:pt x="3823" y="2769"/>
                        <a:pt x="3550" y="2543"/>
                      </a:cubicBezTo>
                      <a:cubicBezTo>
                        <a:pt x="3014" y="2079"/>
                        <a:pt x="2561" y="1674"/>
                        <a:pt x="2180" y="1364"/>
                      </a:cubicBezTo>
                      <a:cubicBezTo>
                        <a:pt x="1406" y="733"/>
                        <a:pt x="990" y="388"/>
                        <a:pt x="990" y="388"/>
                      </a:cubicBezTo>
                      <a:cubicBezTo>
                        <a:pt x="657" y="117"/>
                        <a:pt x="397" y="0"/>
                        <a:pt x="24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Google Shape;109;p55"/>
                <p:cNvSpPr/>
                <p:nvPr/>
              </p:nvSpPr>
              <p:spPr>
                <a:xfrm>
                  <a:off x="3112839" y="6709262"/>
                  <a:ext cx="58980" cy="663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4" h="26811" extrusionOk="0">
                      <a:moveTo>
                        <a:pt x="289" y="0"/>
                      </a:moveTo>
                      <a:cubicBezTo>
                        <a:pt x="158" y="0"/>
                        <a:pt x="25" y="72"/>
                        <a:pt x="1" y="212"/>
                      </a:cubicBezTo>
                      <a:cubicBezTo>
                        <a:pt x="1" y="212"/>
                        <a:pt x="1" y="724"/>
                        <a:pt x="13" y="1557"/>
                      </a:cubicBezTo>
                      <a:cubicBezTo>
                        <a:pt x="13" y="2390"/>
                        <a:pt x="24" y="3557"/>
                        <a:pt x="48" y="4891"/>
                      </a:cubicBezTo>
                      <a:cubicBezTo>
                        <a:pt x="84" y="7558"/>
                        <a:pt x="179" y="10868"/>
                        <a:pt x="322" y="13463"/>
                      </a:cubicBezTo>
                      <a:cubicBezTo>
                        <a:pt x="501" y="16047"/>
                        <a:pt x="798" y="19357"/>
                        <a:pt x="1156" y="22000"/>
                      </a:cubicBezTo>
                      <a:cubicBezTo>
                        <a:pt x="1239" y="22667"/>
                        <a:pt x="1310" y="23286"/>
                        <a:pt x="1394" y="23845"/>
                      </a:cubicBezTo>
                      <a:cubicBezTo>
                        <a:pt x="1477" y="24405"/>
                        <a:pt x="1560" y="24893"/>
                        <a:pt x="1620" y="25310"/>
                      </a:cubicBezTo>
                      <a:cubicBezTo>
                        <a:pt x="1751" y="26143"/>
                        <a:pt x="1822" y="26643"/>
                        <a:pt x="1822" y="26643"/>
                      </a:cubicBezTo>
                      <a:cubicBezTo>
                        <a:pt x="1848" y="26757"/>
                        <a:pt x="1960" y="26811"/>
                        <a:pt x="2076" y="26811"/>
                      </a:cubicBezTo>
                      <a:cubicBezTo>
                        <a:pt x="2226" y="26811"/>
                        <a:pt x="2383" y="26721"/>
                        <a:pt x="2370" y="26560"/>
                      </a:cubicBezTo>
                      <a:cubicBezTo>
                        <a:pt x="2370" y="26560"/>
                        <a:pt x="2322" y="26060"/>
                        <a:pt x="2251" y="25238"/>
                      </a:cubicBezTo>
                      <a:cubicBezTo>
                        <a:pt x="2203" y="24822"/>
                        <a:pt x="2156" y="24322"/>
                        <a:pt x="2108" y="23762"/>
                      </a:cubicBezTo>
                      <a:cubicBezTo>
                        <a:pt x="2048" y="23202"/>
                        <a:pt x="2013" y="22583"/>
                        <a:pt x="1953" y="21917"/>
                      </a:cubicBezTo>
                      <a:cubicBezTo>
                        <a:pt x="1727" y="19273"/>
                        <a:pt x="1560" y="15975"/>
                        <a:pt x="1394" y="13392"/>
                      </a:cubicBezTo>
                      <a:cubicBezTo>
                        <a:pt x="1072" y="8224"/>
                        <a:pt x="560" y="200"/>
                        <a:pt x="560" y="200"/>
                      </a:cubicBezTo>
                      <a:cubicBezTo>
                        <a:pt x="537" y="66"/>
                        <a:pt x="414" y="0"/>
                        <a:pt x="28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" name="Google Shape;110;p55"/>
                <p:cNvSpPr/>
                <p:nvPr/>
              </p:nvSpPr>
              <p:spPr>
                <a:xfrm>
                  <a:off x="2447432" y="6696496"/>
                  <a:ext cx="526393" cy="23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7" h="9445" extrusionOk="0">
                      <a:moveTo>
                        <a:pt x="1569" y="0"/>
                      </a:moveTo>
                      <a:cubicBezTo>
                        <a:pt x="1521" y="0"/>
                        <a:pt x="1475" y="1"/>
                        <a:pt x="1429" y="1"/>
                      </a:cubicBezTo>
                      <a:cubicBezTo>
                        <a:pt x="1239" y="1"/>
                        <a:pt x="1072" y="13"/>
                        <a:pt x="929" y="25"/>
                      </a:cubicBezTo>
                      <a:cubicBezTo>
                        <a:pt x="786" y="25"/>
                        <a:pt x="655" y="37"/>
                        <a:pt x="560" y="49"/>
                      </a:cubicBezTo>
                      <a:cubicBezTo>
                        <a:pt x="358" y="61"/>
                        <a:pt x="239" y="73"/>
                        <a:pt x="239" y="73"/>
                      </a:cubicBezTo>
                      <a:cubicBezTo>
                        <a:pt x="0" y="132"/>
                        <a:pt x="48" y="585"/>
                        <a:pt x="286" y="632"/>
                      </a:cubicBezTo>
                      <a:cubicBezTo>
                        <a:pt x="286" y="632"/>
                        <a:pt x="393" y="620"/>
                        <a:pt x="584" y="620"/>
                      </a:cubicBezTo>
                      <a:cubicBezTo>
                        <a:pt x="616" y="616"/>
                        <a:pt x="650" y="615"/>
                        <a:pt x="687" y="615"/>
                      </a:cubicBezTo>
                      <a:cubicBezTo>
                        <a:pt x="761" y="615"/>
                        <a:pt x="846" y="620"/>
                        <a:pt x="941" y="620"/>
                      </a:cubicBezTo>
                      <a:cubicBezTo>
                        <a:pt x="1084" y="620"/>
                        <a:pt x="1239" y="620"/>
                        <a:pt x="1417" y="632"/>
                      </a:cubicBezTo>
                      <a:cubicBezTo>
                        <a:pt x="2120" y="668"/>
                        <a:pt x="3096" y="811"/>
                        <a:pt x="4191" y="1085"/>
                      </a:cubicBezTo>
                      <a:cubicBezTo>
                        <a:pt x="5287" y="1347"/>
                        <a:pt x="6489" y="1751"/>
                        <a:pt x="7668" y="2216"/>
                      </a:cubicBezTo>
                      <a:cubicBezTo>
                        <a:pt x="8847" y="2680"/>
                        <a:pt x="9990" y="3216"/>
                        <a:pt x="10990" y="3692"/>
                      </a:cubicBezTo>
                      <a:cubicBezTo>
                        <a:pt x="12978" y="4657"/>
                        <a:pt x="15479" y="6014"/>
                        <a:pt x="17419" y="7228"/>
                      </a:cubicBezTo>
                      <a:cubicBezTo>
                        <a:pt x="19372" y="8419"/>
                        <a:pt x="20789" y="9419"/>
                        <a:pt x="20789" y="9419"/>
                      </a:cubicBezTo>
                      <a:cubicBezTo>
                        <a:pt x="20814" y="9436"/>
                        <a:pt x="20841" y="9444"/>
                        <a:pt x="20870" y="9444"/>
                      </a:cubicBezTo>
                      <a:cubicBezTo>
                        <a:pt x="21056" y="9444"/>
                        <a:pt x="21277" y="9113"/>
                        <a:pt x="21122" y="8979"/>
                      </a:cubicBezTo>
                      <a:cubicBezTo>
                        <a:pt x="21122" y="8979"/>
                        <a:pt x="19765" y="7859"/>
                        <a:pt x="17860" y="6550"/>
                      </a:cubicBezTo>
                      <a:cubicBezTo>
                        <a:pt x="16907" y="5883"/>
                        <a:pt x="15824" y="5169"/>
                        <a:pt x="14717" y="4514"/>
                      </a:cubicBezTo>
                      <a:cubicBezTo>
                        <a:pt x="13597" y="3847"/>
                        <a:pt x="12466" y="3228"/>
                        <a:pt x="11454" y="2728"/>
                      </a:cubicBezTo>
                      <a:cubicBezTo>
                        <a:pt x="10430" y="2240"/>
                        <a:pt x="9240" y="1728"/>
                        <a:pt x="8013" y="1299"/>
                      </a:cubicBezTo>
                      <a:cubicBezTo>
                        <a:pt x="6787" y="859"/>
                        <a:pt x="5513" y="513"/>
                        <a:pt x="4358" y="287"/>
                      </a:cubicBezTo>
                      <a:cubicBezTo>
                        <a:pt x="3275" y="86"/>
                        <a:pt x="2296" y="0"/>
                        <a:pt x="156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" name="Google Shape;111;p55"/>
                <p:cNvSpPr/>
                <p:nvPr/>
              </p:nvSpPr>
              <p:spPr>
                <a:xfrm>
                  <a:off x="2600004" y="6126931"/>
                  <a:ext cx="57644" cy="287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0" h="11627" extrusionOk="0">
                      <a:moveTo>
                        <a:pt x="372" y="0"/>
                      </a:moveTo>
                      <a:cubicBezTo>
                        <a:pt x="220" y="0"/>
                        <a:pt x="24" y="52"/>
                        <a:pt x="1" y="128"/>
                      </a:cubicBezTo>
                      <a:cubicBezTo>
                        <a:pt x="1" y="128"/>
                        <a:pt x="13" y="354"/>
                        <a:pt x="37" y="711"/>
                      </a:cubicBezTo>
                      <a:cubicBezTo>
                        <a:pt x="48" y="1080"/>
                        <a:pt x="72" y="1580"/>
                        <a:pt x="96" y="2164"/>
                      </a:cubicBezTo>
                      <a:cubicBezTo>
                        <a:pt x="144" y="3318"/>
                        <a:pt x="179" y="4771"/>
                        <a:pt x="310" y="5914"/>
                      </a:cubicBezTo>
                      <a:cubicBezTo>
                        <a:pt x="429" y="7045"/>
                        <a:pt x="703" y="8510"/>
                        <a:pt x="1060" y="9641"/>
                      </a:cubicBezTo>
                      <a:cubicBezTo>
                        <a:pt x="1156" y="9926"/>
                        <a:pt x="1227" y="10188"/>
                        <a:pt x="1322" y="10426"/>
                      </a:cubicBezTo>
                      <a:cubicBezTo>
                        <a:pt x="1406" y="10665"/>
                        <a:pt x="1477" y="10879"/>
                        <a:pt x="1549" y="11046"/>
                      </a:cubicBezTo>
                      <a:cubicBezTo>
                        <a:pt x="1703" y="11391"/>
                        <a:pt x="1787" y="11593"/>
                        <a:pt x="1787" y="11593"/>
                      </a:cubicBezTo>
                      <a:cubicBezTo>
                        <a:pt x="1800" y="11616"/>
                        <a:pt x="1832" y="11626"/>
                        <a:pt x="1876" y="11626"/>
                      </a:cubicBezTo>
                      <a:cubicBezTo>
                        <a:pt x="2033" y="11626"/>
                        <a:pt x="2329" y="11496"/>
                        <a:pt x="2311" y="11403"/>
                      </a:cubicBezTo>
                      <a:cubicBezTo>
                        <a:pt x="2311" y="11403"/>
                        <a:pt x="2251" y="11188"/>
                        <a:pt x="2156" y="10843"/>
                      </a:cubicBezTo>
                      <a:cubicBezTo>
                        <a:pt x="2108" y="10677"/>
                        <a:pt x="2061" y="10462"/>
                        <a:pt x="2001" y="10224"/>
                      </a:cubicBezTo>
                      <a:cubicBezTo>
                        <a:pt x="1942" y="9998"/>
                        <a:pt x="1906" y="9724"/>
                        <a:pt x="1846" y="9450"/>
                      </a:cubicBezTo>
                      <a:cubicBezTo>
                        <a:pt x="1632" y="8331"/>
                        <a:pt x="1489" y="6914"/>
                        <a:pt x="1370" y="5795"/>
                      </a:cubicBezTo>
                      <a:cubicBezTo>
                        <a:pt x="1251" y="4688"/>
                        <a:pt x="1072" y="3247"/>
                        <a:pt x="906" y="2092"/>
                      </a:cubicBezTo>
                      <a:cubicBezTo>
                        <a:pt x="822" y="1509"/>
                        <a:pt x="727" y="997"/>
                        <a:pt x="668" y="640"/>
                      </a:cubicBezTo>
                      <a:cubicBezTo>
                        <a:pt x="596" y="282"/>
                        <a:pt x="549" y="56"/>
                        <a:pt x="549" y="56"/>
                      </a:cubicBezTo>
                      <a:cubicBezTo>
                        <a:pt x="531" y="17"/>
                        <a:pt x="459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12" name="Google Shape;112;p55"/>
          <p:cNvSpPr/>
          <p:nvPr/>
        </p:nvSpPr>
        <p:spPr>
          <a:xfrm>
            <a:off x="135300" y="3359424"/>
            <a:ext cx="3190928" cy="1665834"/>
          </a:xfrm>
          <a:custGeom>
            <a:avLst/>
            <a:gdLst/>
            <a:ahLst/>
            <a:cxnLst/>
            <a:rect l="l" t="t" r="r" b="b"/>
            <a:pathLst>
              <a:path w="80737" h="42149" extrusionOk="0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rgbClr val="75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55"/>
          <p:cNvSpPr/>
          <p:nvPr/>
        </p:nvSpPr>
        <p:spPr>
          <a:xfrm flipH="1">
            <a:off x="3838" y="2854054"/>
            <a:ext cx="9136313" cy="2289456"/>
          </a:xfrm>
          <a:custGeom>
            <a:avLst/>
            <a:gdLst/>
            <a:ahLst/>
            <a:cxnLst/>
            <a:rect l="l" t="t" r="r" b="b"/>
            <a:pathLst>
              <a:path w="282858" h="70881" extrusionOk="0">
                <a:moveTo>
                  <a:pt x="57528" y="1"/>
                </a:moveTo>
                <a:cubicBezTo>
                  <a:pt x="37107" y="1"/>
                  <a:pt x="17867" y="6326"/>
                  <a:pt x="1" y="16029"/>
                </a:cubicBezTo>
                <a:lnTo>
                  <a:pt x="1" y="70881"/>
                </a:lnTo>
                <a:lnTo>
                  <a:pt x="282857" y="70881"/>
                </a:lnTo>
                <a:lnTo>
                  <a:pt x="282857" y="53831"/>
                </a:lnTo>
                <a:cubicBezTo>
                  <a:pt x="276183" y="53941"/>
                  <a:pt x="269511" y="54030"/>
                  <a:pt x="262852" y="54030"/>
                </a:cubicBezTo>
                <a:cubicBezTo>
                  <a:pt x="230491" y="54030"/>
                  <a:pt x="198425" y="51930"/>
                  <a:pt x="167736" y="39913"/>
                </a:cubicBezTo>
                <a:cubicBezTo>
                  <a:pt x="131005" y="25530"/>
                  <a:pt x="101025" y="967"/>
                  <a:pt x="59794" y="27"/>
                </a:cubicBezTo>
                <a:cubicBezTo>
                  <a:pt x="59037" y="10"/>
                  <a:pt x="58282" y="1"/>
                  <a:pt x="57528" y="1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55"/>
          <p:cNvSpPr/>
          <p:nvPr/>
        </p:nvSpPr>
        <p:spPr>
          <a:xfrm flipH="1">
            <a:off x="7315803" y="3477799"/>
            <a:ext cx="1828197" cy="1665810"/>
          </a:xfrm>
          <a:custGeom>
            <a:avLst/>
            <a:gdLst/>
            <a:ahLst/>
            <a:cxnLst/>
            <a:rect l="l" t="t" r="r" b="b"/>
            <a:pathLst>
              <a:path w="57091" h="52020" extrusionOk="0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rgbClr val="FFFFFF">
              <a:alpha val="4431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55"/>
          <p:cNvSpPr/>
          <p:nvPr/>
        </p:nvSpPr>
        <p:spPr>
          <a:xfrm rot="10800000" flipH="1">
            <a:off x="196876" y="18"/>
            <a:ext cx="2637197" cy="681282"/>
          </a:xfrm>
          <a:custGeom>
            <a:avLst/>
            <a:gdLst/>
            <a:ahLst/>
            <a:cxnLst/>
            <a:rect l="l" t="t" r="r" b="b"/>
            <a:pathLst>
              <a:path w="59984" h="15496" extrusionOk="0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55"/>
          <p:cNvSpPr txBox="1">
            <a:spLocks noGrp="1"/>
          </p:cNvSpPr>
          <p:nvPr>
            <p:ph type="title"/>
          </p:nvPr>
        </p:nvSpPr>
        <p:spPr>
          <a:xfrm>
            <a:off x="1891075" y="2571750"/>
            <a:ext cx="536190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053B5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7" name="Google Shape;117;p55"/>
          <p:cNvSpPr txBox="1">
            <a:spLocks noGrp="1"/>
          </p:cNvSpPr>
          <p:nvPr>
            <p:ph type="title" idx="2" hasCustomPrompt="1"/>
          </p:nvPr>
        </p:nvSpPr>
        <p:spPr>
          <a:xfrm>
            <a:off x="1891075" y="1639950"/>
            <a:ext cx="5361900" cy="10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500">
                <a:solidFill>
                  <a:srgbClr val="053B5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8" name="Google Shape;118;p55"/>
          <p:cNvSpPr txBox="1">
            <a:spLocks noGrp="1"/>
          </p:cNvSpPr>
          <p:nvPr>
            <p:ph type="subTitle" idx="1"/>
          </p:nvPr>
        </p:nvSpPr>
        <p:spPr>
          <a:xfrm>
            <a:off x="1891050" y="3081750"/>
            <a:ext cx="53619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053B5C"/>
                </a:solidFill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3" r:id="rId12"/>
    <p:sldLayoutId id="2147483667" r:id="rId13"/>
    <p:sldLayoutId id="2147483671" r:id="rId14"/>
    <p:sldLayoutId id="2147483672" r:id="rId15"/>
    <p:sldLayoutId id="2147483674" r:id="rId16"/>
    <p:sldLayoutId id="2147483675" r:id="rId17"/>
    <p:sldLayoutId id="214748367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acteristicas.co/motivacion-laboral/#ixzz6z1UFw2sv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questionpro.com/blog/es/entrevistas-a-profundidad/" TargetMode="External"/><Relationship Id="rId5" Type="http://schemas.openxmlformats.org/officeDocument/2006/relationships/hyperlink" Target="https://oei.org.ar/ibertic/evaluacion/pdfs/ibertic_guia_entrevistas.pdf" TargetMode="External"/><Relationship Id="rId4" Type="http://schemas.openxmlformats.org/officeDocument/2006/relationships/hyperlink" Target="http://www.scielo.org.mx/scielo.php?script=sci_arttext&amp;pid=S0185-16592011000300004&amp;lng=es&amp;tlng=es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"/>
          <p:cNvSpPr txBox="1">
            <a:spLocks noGrp="1"/>
          </p:cNvSpPr>
          <p:nvPr>
            <p:ph type="ctrTitle"/>
          </p:nvPr>
        </p:nvSpPr>
        <p:spPr>
          <a:xfrm>
            <a:off x="87650" y="258400"/>
            <a:ext cx="40452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b="1" i="1"/>
              <a:t>Entrevista a profundidad </a:t>
            </a:r>
            <a:endParaRPr b="1" i="1"/>
          </a:p>
        </p:txBody>
      </p:sp>
      <p:sp>
        <p:nvSpPr>
          <p:cNvPr id="323" name="Google Shape;323;p1"/>
          <p:cNvSpPr txBox="1">
            <a:spLocks noGrp="1"/>
          </p:cNvSpPr>
          <p:nvPr>
            <p:ph type="subTitle" idx="1"/>
          </p:nvPr>
        </p:nvSpPr>
        <p:spPr>
          <a:xfrm>
            <a:off x="318175" y="3098495"/>
            <a:ext cx="4487400" cy="11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">
                <a:solidFill>
                  <a:schemeClr val="accent6"/>
                </a:solidFill>
                <a:highlight>
                  <a:schemeClr val="dk2"/>
                </a:highlight>
                <a:latin typeface="Open Sans SemiBold"/>
                <a:ea typeface="Open Sans SemiBold"/>
                <a:cs typeface="Open Sans SemiBold"/>
                <a:sym typeface="Open Sans SemiBold"/>
              </a:rPr>
              <a:t>Laura Milena Alzate Rubio.</a:t>
            </a:r>
            <a:endParaRPr>
              <a:solidFill>
                <a:schemeClr val="accent6"/>
              </a:solidFill>
              <a:highlight>
                <a:schemeClr val="dk2"/>
              </a:highlight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">
                <a:solidFill>
                  <a:schemeClr val="accent6"/>
                </a:solidFill>
                <a:highlight>
                  <a:schemeClr val="dk2"/>
                </a:highlight>
                <a:latin typeface="Open Sans SemiBold"/>
                <a:ea typeface="Open Sans SemiBold"/>
                <a:cs typeface="Open Sans SemiBold"/>
                <a:sym typeface="Open Sans SemiBold"/>
              </a:rPr>
              <a:t>Gyomarth Lorena Barrera Granados. </a:t>
            </a:r>
            <a:endParaRPr>
              <a:solidFill>
                <a:schemeClr val="accent6"/>
              </a:solidFill>
              <a:highlight>
                <a:schemeClr val="dk2"/>
              </a:highlight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">
                <a:solidFill>
                  <a:schemeClr val="accent6"/>
                </a:solidFill>
                <a:highlight>
                  <a:schemeClr val="dk2"/>
                </a:highlight>
                <a:latin typeface="Open Sans SemiBold"/>
                <a:ea typeface="Open Sans SemiBold"/>
                <a:cs typeface="Open Sans SemiBold"/>
                <a:sym typeface="Open Sans SemiBold"/>
              </a:rPr>
              <a:t>Danna Camila Bustamante Rueda. </a:t>
            </a:r>
            <a:endParaRPr>
              <a:solidFill>
                <a:schemeClr val="accent6"/>
              </a:solidFill>
              <a:highlight>
                <a:schemeClr val="dk2"/>
              </a:highlight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">
                <a:solidFill>
                  <a:schemeClr val="accent6"/>
                </a:solidFill>
                <a:highlight>
                  <a:schemeClr val="dk2"/>
                </a:highlight>
                <a:latin typeface="Open Sans SemiBold"/>
                <a:ea typeface="Open Sans SemiBold"/>
                <a:cs typeface="Open Sans SemiBold"/>
                <a:sym typeface="Open Sans SemiBold"/>
              </a:rPr>
              <a:t>Heidy Daniela Velandia Moreno. </a:t>
            </a:r>
            <a:endParaRPr>
              <a:solidFill>
                <a:schemeClr val="accent6"/>
              </a:solidFill>
              <a:highlight>
                <a:schemeClr val="dk2"/>
              </a:highlight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>
              <a:solidFill>
                <a:schemeClr val="accent6"/>
              </a:solidFill>
              <a:highlight>
                <a:schemeClr val="dk2"/>
              </a:highlight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>
              <a:solidFill>
                <a:schemeClr val="accent6"/>
              </a:solidFill>
              <a:highlight>
                <a:schemeClr val="dk2"/>
              </a:highlight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324" name="Google Shape;32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0850" y="4337925"/>
            <a:ext cx="844400" cy="70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0183" y="4382468"/>
            <a:ext cx="1260385" cy="61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7425" y="541075"/>
            <a:ext cx="4487400" cy="3043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f0418b8537_2_34"/>
          <p:cNvSpPr txBox="1">
            <a:spLocks noGrp="1"/>
          </p:cNvSpPr>
          <p:nvPr>
            <p:ph type="title"/>
          </p:nvPr>
        </p:nvSpPr>
        <p:spPr>
          <a:xfrm>
            <a:off x="2435400" y="1137775"/>
            <a:ext cx="4569900" cy="213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4400" b="1">
                <a:solidFill>
                  <a:schemeClr val="dk1"/>
                </a:solidFill>
              </a:rPr>
              <a:t>Técnicas de la Entrevista a Profundidad </a:t>
            </a:r>
            <a:endParaRPr sz="44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"/>
          <p:cNvSpPr txBox="1">
            <a:spLocks noGrp="1"/>
          </p:cNvSpPr>
          <p:nvPr>
            <p:ph type="title" idx="6"/>
          </p:nvPr>
        </p:nvSpPr>
        <p:spPr>
          <a:xfrm>
            <a:off x="1452250" y="583005"/>
            <a:ext cx="2119500" cy="14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Cómo Iniciar Nuestras Entrevistas</a:t>
            </a:r>
            <a:endParaRPr sz="2000" b="1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2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4" name="Google Shape;424;p4"/>
          <p:cNvSpPr txBox="1">
            <a:spLocks noGrp="1"/>
          </p:cNvSpPr>
          <p:nvPr>
            <p:ph type="subTitle" idx="14"/>
          </p:nvPr>
        </p:nvSpPr>
        <p:spPr>
          <a:xfrm>
            <a:off x="5500825" y="728400"/>
            <a:ext cx="2119500" cy="7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highlight>
                  <a:srgbClr val="FFFFFF"/>
                </a:highlight>
              </a:rPr>
              <a:t>Del Tipo De Participantes</a:t>
            </a:r>
            <a:endParaRPr sz="1800" b="1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 sz="1900"/>
          </a:p>
        </p:txBody>
      </p:sp>
      <p:grpSp>
        <p:nvGrpSpPr>
          <p:cNvPr id="425" name="Google Shape;425;p4"/>
          <p:cNvGrpSpPr/>
          <p:nvPr/>
        </p:nvGrpSpPr>
        <p:grpSpPr>
          <a:xfrm flipH="1">
            <a:off x="3257170" y="1508536"/>
            <a:ext cx="446222" cy="77476"/>
            <a:chOff x="6146875" y="1767300"/>
            <a:chExt cx="331025" cy="57475"/>
          </a:xfrm>
        </p:grpSpPr>
        <p:sp>
          <p:nvSpPr>
            <p:cNvPr id="426" name="Google Shape;426;p4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9" name="Google Shape;429;p4"/>
          <p:cNvGrpSpPr/>
          <p:nvPr/>
        </p:nvGrpSpPr>
        <p:grpSpPr>
          <a:xfrm flipH="1">
            <a:off x="7988670" y="1470911"/>
            <a:ext cx="446222" cy="77476"/>
            <a:chOff x="6146875" y="1767300"/>
            <a:chExt cx="331025" cy="57475"/>
          </a:xfrm>
        </p:grpSpPr>
        <p:sp>
          <p:nvSpPr>
            <p:cNvPr id="430" name="Google Shape;430;p4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3" name="Google Shape;433;p4"/>
          <p:cNvGrpSpPr/>
          <p:nvPr/>
        </p:nvGrpSpPr>
        <p:grpSpPr>
          <a:xfrm flipH="1">
            <a:off x="2843664" y="3584231"/>
            <a:ext cx="446222" cy="77476"/>
            <a:chOff x="6146875" y="1767300"/>
            <a:chExt cx="331025" cy="57475"/>
          </a:xfrm>
        </p:grpSpPr>
        <p:sp>
          <p:nvSpPr>
            <p:cNvPr id="434" name="Google Shape;434;p4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7" name="Google Shape;437;p4"/>
          <p:cNvGrpSpPr/>
          <p:nvPr/>
        </p:nvGrpSpPr>
        <p:grpSpPr>
          <a:xfrm flipH="1">
            <a:off x="5854140" y="3584231"/>
            <a:ext cx="446222" cy="77476"/>
            <a:chOff x="6146875" y="1767300"/>
            <a:chExt cx="331025" cy="57475"/>
          </a:xfrm>
        </p:grpSpPr>
        <p:sp>
          <p:nvSpPr>
            <p:cNvPr id="438" name="Google Shape;438;p4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41" name="Google Shape;441;p4"/>
          <p:cNvCxnSpPr/>
          <p:nvPr/>
        </p:nvCxnSpPr>
        <p:spPr>
          <a:xfrm>
            <a:off x="4572002" y="449450"/>
            <a:ext cx="0" cy="1196400"/>
          </a:xfrm>
          <a:prstGeom prst="straightConnector1">
            <a:avLst/>
          </a:prstGeom>
          <a:noFill/>
          <a:ln w="19050" cap="flat" cmpd="sng">
            <a:solidFill>
              <a:srgbClr val="053B5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2" name="Google Shape;442;p4"/>
          <p:cNvCxnSpPr/>
          <p:nvPr/>
        </p:nvCxnSpPr>
        <p:spPr>
          <a:xfrm>
            <a:off x="4571990" y="2573106"/>
            <a:ext cx="0" cy="1196400"/>
          </a:xfrm>
          <a:prstGeom prst="straightConnector1">
            <a:avLst/>
          </a:prstGeom>
          <a:noFill/>
          <a:ln w="19050" cap="flat" cmpd="sng">
            <a:solidFill>
              <a:srgbClr val="053B5C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43" name="Google Shape;44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9025" y="1645838"/>
            <a:ext cx="2725950" cy="1961275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4"/>
          <p:cNvSpPr txBox="1"/>
          <p:nvPr/>
        </p:nvSpPr>
        <p:spPr>
          <a:xfrm>
            <a:off x="1059025" y="366695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Times New Roman"/>
                <a:ea typeface="Times New Roman"/>
                <a:cs typeface="Times New Roman"/>
                <a:sym typeface="Times New Roman"/>
              </a:rPr>
              <a:t>nachomadrid.com/2020/02/guia-entrevistas-usuarios/</a:t>
            </a:r>
            <a:endParaRPr sz="1300" b="1"/>
          </a:p>
        </p:txBody>
      </p:sp>
      <p:pic>
        <p:nvPicPr>
          <p:cNvPr id="445" name="Google Shape;445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0187" y="1483488"/>
            <a:ext cx="2491825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4"/>
          <p:cNvSpPr txBox="1"/>
          <p:nvPr/>
        </p:nvSpPr>
        <p:spPr>
          <a:xfrm>
            <a:off x="5186575" y="3808900"/>
            <a:ext cx="28908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700" b="1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https://www.youtube.com/watch?v=xp-Ukz4brFk</a:t>
            </a:r>
            <a:endParaRPr sz="700" b="1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"/>
          <p:cNvSpPr txBox="1">
            <a:spLocks noGrp="1"/>
          </p:cNvSpPr>
          <p:nvPr>
            <p:ph type="subTitle" idx="1"/>
          </p:nvPr>
        </p:nvSpPr>
        <p:spPr>
          <a:xfrm>
            <a:off x="1528650" y="1071950"/>
            <a:ext cx="2607300" cy="12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De frente al entrevistado</a:t>
            </a:r>
            <a:endParaRPr sz="2000" b="1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2" name="Google Shape;452;p6"/>
          <p:cNvSpPr txBox="1">
            <a:spLocks noGrp="1"/>
          </p:cNvSpPr>
          <p:nvPr>
            <p:ph type="subTitle" idx="2"/>
          </p:nvPr>
        </p:nvSpPr>
        <p:spPr>
          <a:xfrm>
            <a:off x="5243125" y="914675"/>
            <a:ext cx="26073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300" b="1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Primer Encuentro</a:t>
            </a:r>
            <a:endParaRPr sz="26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grpSp>
        <p:nvGrpSpPr>
          <p:cNvPr id="453" name="Google Shape;453;p6"/>
          <p:cNvGrpSpPr/>
          <p:nvPr/>
        </p:nvGrpSpPr>
        <p:grpSpPr>
          <a:xfrm flipH="1">
            <a:off x="4743720" y="4357315"/>
            <a:ext cx="446222" cy="77476"/>
            <a:chOff x="6146875" y="1767300"/>
            <a:chExt cx="331025" cy="57475"/>
          </a:xfrm>
        </p:grpSpPr>
        <p:sp>
          <p:nvSpPr>
            <p:cNvPr id="454" name="Google Shape;454;p6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6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6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6"/>
          <p:cNvGrpSpPr/>
          <p:nvPr/>
        </p:nvGrpSpPr>
        <p:grpSpPr>
          <a:xfrm flipH="1">
            <a:off x="6088590" y="2786981"/>
            <a:ext cx="446222" cy="77476"/>
            <a:chOff x="6146875" y="1767300"/>
            <a:chExt cx="331025" cy="57475"/>
          </a:xfrm>
        </p:grpSpPr>
        <p:sp>
          <p:nvSpPr>
            <p:cNvPr id="458" name="Google Shape;458;p6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6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1" name="Google Shape;46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875" y="1993450"/>
            <a:ext cx="2857500" cy="1701975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6"/>
          <p:cNvSpPr txBox="1"/>
          <p:nvPr/>
        </p:nvSpPr>
        <p:spPr>
          <a:xfrm>
            <a:off x="814625" y="3708300"/>
            <a:ext cx="30000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800" b="1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https://www.entrevistadetrabajo.org/todo-lo-que-un-psicologo-quiere-saber-en-una-entrevista-de-trabajo.html</a:t>
            </a:r>
            <a:endParaRPr sz="800" b="1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63" name="Google Shape;463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1425" y="1907375"/>
            <a:ext cx="2607300" cy="2304374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6"/>
          <p:cNvSpPr txBox="1"/>
          <p:nvPr/>
        </p:nvSpPr>
        <p:spPr>
          <a:xfrm>
            <a:off x="5366325" y="4211750"/>
            <a:ext cx="2857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/>
              <a:t>https://www.bolsamania.com/buscartrabajo/vestirse-entrevista-trabajo/</a:t>
            </a:r>
            <a:endParaRPr sz="9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7"/>
          <p:cNvSpPr txBox="1">
            <a:spLocks noGrp="1"/>
          </p:cNvSpPr>
          <p:nvPr>
            <p:ph type="title"/>
          </p:nvPr>
        </p:nvSpPr>
        <p:spPr>
          <a:xfrm>
            <a:off x="538875" y="435800"/>
            <a:ext cx="3163200" cy="20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3200" b="1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 lo Largo De Las Entrevistas</a:t>
            </a:r>
            <a:endParaRPr sz="8100"/>
          </a:p>
        </p:txBody>
      </p:sp>
      <p:pic>
        <p:nvPicPr>
          <p:cNvPr id="470" name="Google Shape;470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275" y="2365175"/>
            <a:ext cx="3265825" cy="223545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7"/>
          <p:cNvSpPr txBox="1"/>
          <p:nvPr/>
        </p:nvSpPr>
        <p:spPr>
          <a:xfrm>
            <a:off x="702075" y="4600625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/>
              <a:t>https://blog.ida.cl/experiencia-de-usuario/entrevistas-en-profundidad/</a:t>
            </a:r>
            <a:endParaRPr sz="1000" b="1"/>
          </a:p>
        </p:txBody>
      </p:sp>
      <p:sp>
        <p:nvSpPr>
          <p:cNvPr id="472" name="Google Shape;472;p7"/>
          <p:cNvSpPr txBox="1"/>
          <p:nvPr/>
        </p:nvSpPr>
        <p:spPr>
          <a:xfrm>
            <a:off x="5049475" y="488750"/>
            <a:ext cx="3000000" cy="19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600" b="1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La Recopilación De Datos Y El Registro</a:t>
            </a:r>
            <a:endParaRPr sz="2600" b="1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73" name="Google Shape;47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6200" y="2365175"/>
            <a:ext cx="2538851" cy="21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7"/>
          <p:cNvSpPr txBox="1"/>
          <p:nvPr/>
        </p:nvSpPr>
        <p:spPr>
          <a:xfrm>
            <a:off x="5557225" y="448997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/>
              <a:t>https://www.mindomo.com/hu/mindmap/etapas-para-el-inicio-de-una-investigacion-estadistica-638bc154740a417ebd0f6a7eb3c91529</a:t>
            </a:r>
            <a:endParaRPr sz="700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8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500"/>
              <a:t>Guión De Entrevista En Profundidad</a:t>
            </a:r>
            <a:endParaRPr sz="3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grpSp>
        <p:nvGrpSpPr>
          <p:cNvPr id="480" name="Google Shape;480;p8"/>
          <p:cNvGrpSpPr/>
          <p:nvPr/>
        </p:nvGrpSpPr>
        <p:grpSpPr>
          <a:xfrm flipH="1">
            <a:off x="6978495" y="1516922"/>
            <a:ext cx="446222" cy="74603"/>
            <a:chOff x="6146875" y="1767300"/>
            <a:chExt cx="331025" cy="57475"/>
          </a:xfrm>
        </p:grpSpPr>
        <p:sp>
          <p:nvSpPr>
            <p:cNvPr id="481" name="Google Shape;481;p8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8"/>
          <p:cNvGrpSpPr/>
          <p:nvPr/>
        </p:nvGrpSpPr>
        <p:grpSpPr>
          <a:xfrm flipH="1">
            <a:off x="476642" y="2581380"/>
            <a:ext cx="446222" cy="74603"/>
            <a:chOff x="6146875" y="1767300"/>
            <a:chExt cx="331025" cy="57475"/>
          </a:xfrm>
        </p:grpSpPr>
        <p:sp>
          <p:nvSpPr>
            <p:cNvPr id="485" name="Google Shape;485;p8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8" name="Google Shape;488;p8"/>
          <p:cNvGrpSpPr/>
          <p:nvPr/>
        </p:nvGrpSpPr>
        <p:grpSpPr>
          <a:xfrm flipH="1">
            <a:off x="7351820" y="4028110"/>
            <a:ext cx="446222" cy="74603"/>
            <a:chOff x="6146875" y="1767300"/>
            <a:chExt cx="331025" cy="57475"/>
          </a:xfrm>
        </p:grpSpPr>
        <p:sp>
          <p:nvSpPr>
            <p:cNvPr id="489" name="Google Shape;489;p8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92" name="Google Shape;492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2725" y="1516913"/>
            <a:ext cx="4137375" cy="30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8"/>
          <p:cNvSpPr txBox="1"/>
          <p:nvPr/>
        </p:nvSpPr>
        <p:spPr>
          <a:xfrm>
            <a:off x="2397775" y="454635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/>
              <a:t>https://app.emaze.com/@AOTZFOTQF#1</a:t>
            </a:r>
            <a:endParaRPr sz="1000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gf083f2f4e2_0_58"/>
          <p:cNvGrpSpPr/>
          <p:nvPr/>
        </p:nvGrpSpPr>
        <p:grpSpPr>
          <a:xfrm flipH="1">
            <a:off x="4348882" y="821077"/>
            <a:ext cx="446222" cy="77476"/>
            <a:chOff x="6146875" y="1767300"/>
            <a:chExt cx="331025" cy="57475"/>
          </a:xfrm>
        </p:grpSpPr>
        <p:sp>
          <p:nvSpPr>
            <p:cNvPr id="499" name="Google Shape;499;gf083f2f4e2_0_58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9F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gf083f2f4e2_0_58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9F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gf083f2f4e2_0_58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rgbClr val="9F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gf083f2f4e2_0_58"/>
          <p:cNvSpPr txBox="1">
            <a:spLocks noGrp="1"/>
          </p:cNvSpPr>
          <p:nvPr>
            <p:ph type="title"/>
          </p:nvPr>
        </p:nvSpPr>
        <p:spPr>
          <a:xfrm>
            <a:off x="808350" y="153100"/>
            <a:ext cx="7527300" cy="6114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000"/>
              <a:t>TIPS EN LA ENTREVISTA</a:t>
            </a:r>
            <a:endParaRPr sz="3000"/>
          </a:p>
        </p:txBody>
      </p:sp>
      <p:sp>
        <p:nvSpPr>
          <p:cNvPr id="503" name="Google Shape;503;gf083f2f4e2_0_58"/>
          <p:cNvSpPr txBox="1"/>
          <p:nvPr/>
        </p:nvSpPr>
        <p:spPr>
          <a:xfrm>
            <a:off x="4014050" y="1023375"/>
            <a:ext cx="4625400" cy="35526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2F2F2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rgbClr val="5AD19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96900" lvl="0" indent="-3175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AutoNum type="arabicPeriod"/>
            </a:pPr>
            <a:r>
              <a:rPr lang="en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Haber leído la guía de pautas varias veces antes del encuentro.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96900" lvl="0" indent="-3175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AutoNum type="arabicPeriod"/>
            </a:pPr>
            <a:r>
              <a:rPr lang="en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Conocer las características que describen al entrevistado, por las cuales fue seleccionado para realizar la entrevista.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96900" lvl="0" indent="-3175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AutoNum type="arabicPeriod"/>
            </a:pPr>
            <a:r>
              <a:rPr lang="en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Asegurarse de disponer de pilas en buen estado para la grabación.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96900" lvl="0" indent="-3302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AutoNum type="arabicPeriod"/>
            </a:pPr>
            <a:r>
              <a:rPr lang="en" b="1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La pauta no puede obviar los objetivos del estudio, y debe estar confeccionada en base a ellos.</a:t>
            </a:r>
            <a:endParaRPr sz="16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04" name="Google Shape;504;gf083f2f4e2_0_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775" y="1239100"/>
            <a:ext cx="3526128" cy="2348876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gf083f2f4e2_0_58"/>
          <p:cNvSpPr txBox="1"/>
          <p:nvPr/>
        </p:nvSpPr>
        <p:spPr>
          <a:xfrm>
            <a:off x="6351425" y="4575975"/>
            <a:ext cx="3130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(Ibertic, s.f)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f083f2f4e2_0_68"/>
          <p:cNvSpPr txBox="1">
            <a:spLocks noGrp="1"/>
          </p:cNvSpPr>
          <p:nvPr>
            <p:ph type="title"/>
          </p:nvPr>
        </p:nvSpPr>
        <p:spPr>
          <a:xfrm>
            <a:off x="1947150" y="638200"/>
            <a:ext cx="5626200" cy="323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5600" b="1"/>
              <a:t>¿cómo establecer contacto con el entrevistado?</a:t>
            </a:r>
            <a:endParaRPr sz="4400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4"/>
          <p:cNvSpPr txBox="1">
            <a:spLocks noGrp="1"/>
          </p:cNvSpPr>
          <p:nvPr>
            <p:ph type="title"/>
          </p:nvPr>
        </p:nvSpPr>
        <p:spPr>
          <a:xfrm>
            <a:off x="717588" y="150365"/>
            <a:ext cx="770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000"/>
              <a:t>Comunicación en el entrevista </a:t>
            </a:r>
            <a:endParaRPr sz="3000"/>
          </a:p>
        </p:txBody>
      </p:sp>
      <p:grpSp>
        <p:nvGrpSpPr>
          <p:cNvPr id="516" name="Google Shape;516;p24"/>
          <p:cNvGrpSpPr/>
          <p:nvPr/>
        </p:nvGrpSpPr>
        <p:grpSpPr>
          <a:xfrm>
            <a:off x="258338" y="800500"/>
            <a:ext cx="8366163" cy="4256275"/>
            <a:chOff x="258338" y="754950"/>
            <a:chExt cx="8366163" cy="4256275"/>
          </a:xfrm>
        </p:grpSpPr>
        <p:sp>
          <p:nvSpPr>
            <p:cNvPr id="517" name="Google Shape;517;p24"/>
            <p:cNvSpPr/>
            <p:nvPr/>
          </p:nvSpPr>
          <p:spPr>
            <a:xfrm>
              <a:off x="4355200" y="2701825"/>
              <a:ext cx="4269300" cy="2309400"/>
            </a:xfrm>
            <a:prstGeom prst="round2SameRect">
              <a:avLst>
                <a:gd name="adj1" fmla="val 10984"/>
                <a:gd name="adj2" fmla="val 0"/>
              </a:avLst>
            </a:prstGeom>
            <a:solidFill>
              <a:srgbClr val="75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4"/>
            <p:cNvSpPr/>
            <p:nvPr/>
          </p:nvSpPr>
          <p:spPr>
            <a:xfrm>
              <a:off x="258338" y="754950"/>
              <a:ext cx="3786900" cy="3227400"/>
            </a:xfrm>
            <a:prstGeom prst="round2SameRect">
              <a:avLst>
                <a:gd name="adj1" fmla="val 10984"/>
                <a:gd name="adj2" fmla="val 0"/>
              </a:avLst>
            </a:pr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9" name="Google Shape;519;p24"/>
            <p:cNvGrpSpPr/>
            <p:nvPr/>
          </p:nvGrpSpPr>
          <p:grpSpPr>
            <a:xfrm flipH="1">
              <a:off x="2022613" y="4276569"/>
              <a:ext cx="264654" cy="45951"/>
              <a:chOff x="6146875" y="1767300"/>
              <a:chExt cx="331025" cy="57475"/>
            </a:xfrm>
          </p:grpSpPr>
          <p:sp>
            <p:nvSpPr>
              <p:cNvPr id="520" name="Google Shape;520;p24"/>
              <p:cNvSpPr/>
              <p:nvPr/>
            </p:nvSpPr>
            <p:spPr>
              <a:xfrm>
                <a:off x="6277250" y="1767300"/>
                <a:ext cx="74150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2299" extrusionOk="0">
                    <a:moveTo>
                      <a:pt x="1477" y="1"/>
                    </a:moveTo>
                    <a:cubicBezTo>
                      <a:pt x="1" y="1"/>
                      <a:pt x="1" y="2299"/>
                      <a:pt x="1477" y="2299"/>
                    </a:cubicBezTo>
                    <a:cubicBezTo>
                      <a:pt x="2966" y="2299"/>
                      <a:pt x="2966" y="1"/>
                      <a:pt x="14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24"/>
              <p:cNvSpPr/>
              <p:nvPr/>
            </p:nvSpPr>
            <p:spPr>
              <a:xfrm>
                <a:off x="6146875" y="1767300"/>
                <a:ext cx="74150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2299" extrusionOk="0">
                    <a:moveTo>
                      <a:pt x="1477" y="1"/>
                    </a:moveTo>
                    <a:cubicBezTo>
                      <a:pt x="1" y="1"/>
                      <a:pt x="1" y="2299"/>
                      <a:pt x="1477" y="2299"/>
                    </a:cubicBezTo>
                    <a:cubicBezTo>
                      <a:pt x="2966" y="2299"/>
                      <a:pt x="2966" y="1"/>
                      <a:pt x="14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24"/>
              <p:cNvSpPr/>
              <p:nvPr/>
            </p:nvSpPr>
            <p:spPr>
              <a:xfrm>
                <a:off x="6403775" y="1767300"/>
                <a:ext cx="7412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2299" extrusionOk="0">
                    <a:moveTo>
                      <a:pt x="1488" y="1"/>
                    </a:moveTo>
                    <a:cubicBezTo>
                      <a:pt x="0" y="1"/>
                      <a:pt x="0" y="2299"/>
                      <a:pt x="1488" y="2299"/>
                    </a:cubicBezTo>
                    <a:cubicBezTo>
                      <a:pt x="2965" y="2299"/>
                      <a:pt x="2965" y="1"/>
                      <a:pt x="14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3" name="Google Shape;523;p24"/>
            <p:cNvGrpSpPr/>
            <p:nvPr/>
          </p:nvGrpSpPr>
          <p:grpSpPr>
            <a:xfrm flipH="1">
              <a:off x="4432650" y="4276569"/>
              <a:ext cx="264654" cy="45951"/>
              <a:chOff x="6146875" y="1767300"/>
              <a:chExt cx="331025" cy="57475"/>
            </a:xfrm>
          </p:grpSpPr>
          <p:sp>
            <p:nvSpPr>
              <p:cNvPr id="524" name="Google Shape;524;p24"/>
              <p:cNvSpPr/>
              <p:nvPr/>
            </p:nvSpPr>
            <p:spPr>
              <a:xfrm>
                <a:off x="6277250" y="1767300"/>
                <a:ext cx="74150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2299" extrusionOk="0">
                    <a:moveTo>
                      <a:pt x="1477" y="1"/>
                    </a:moveTo>
                    <a:cubicBezTo>
                      <a:pt x="1" y="1"/>
                      <a:pt x="1" y="2299"/>
                      <a:pt x="1477" y="2299"/>
                    </a:cubicBezTo>
                    <a:cubicBezTo>
                      <a:pt x="2966" y="2299"/>
                      <a:pt x="2966" y="1"/>
                      <a:pt x="14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4"/>
              <p:cNvSpPr/>
              <p:nvPr/>
            </p:nvSpPr>
            <p:spPr>
              <a:xfrm>
                <a:off x="6146875" y="1767300"/>
                <a:ext cx="74150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2299" extrusionOk="0">
                    <a:moveTo>
                      <a:pt x="1477" y="1"/>
                    </a:moveTo>
                    <a:cubicBezTo>
                      <a:pt x="1" y="1"/>
                      <a:pt x="1" y="2299"/>
                      <a:pt x="1477" y="2299"/>
                    </a:cubicBezTo>
                    <a:cubicBezTo>
                      <a:pt x="2966" y="2299"/>
                      <a:pt x="2966" y="1"/>
                      <a:pt x="14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24"/>
              <p:cNvSpPr/>
              <p:nvPr/>
            </p:nvSpPr>
            <p:spPr>
              <a:xfrm>
                <a:off x="6403775" y="1767300"/>
                <a:ext cx="7412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2299" extrusionOk="0">
                    <a:moveTo>
                      <a:pt x="1488" y="1"/>
                    </a:moveTo>
                    <a:cubicBezTo>
                      <a:pt x="0" y="1"/>
                      <a:pt x="0" y="2299"/>
                      <a:pt x="1488" y="2299"/>
                    </a:cubicBezTo>
                    <a:cubicBezTo>
                      <a:pt x="2965" y="2299"/>
                      <a:pt x="2965" y="1"/>
                      <a:pt x="14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7" name="Google Shape;527;p24"/>
            <p:cNvGrpSpPr/>
            <p:nvPr/>
          </p:nvGrpSpPr>
          <p:grpSpPr>
            <a:xfrm flipH="1">
              <a:off x="6856713" y="4276569"/>
              <a:ext cx="264654" cy="45951"/>
              <a:chOff x="6146875" y="1767300"/>
              <a:chExt cx="331025" cy="57475"/>
            </a:xfrm>
          </p:grpSpPr>
          <p:sp>
            <p:nvSpPr>
              <p:cNvPr id="528" name="Google Shape;528;p24"/>
              <p:cNvSpPr/>
              <p:nvPr/>
            </p:nvSpPr>
            <p:spPr>
              <a:xfrm>
                <a:off x="6277250" y="1767300"/>
                <a:ext cx="74150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2299" extrusionOk="0">
                    <a:moveTo>
                      <a:pt x="1477" y="1"/>
                    </a:moveTo>
                    <a:cubicBezTo>
                      <a:pt x="1" y="1"/>
                      <a:pt x="1" y="2299"/>
                      <a:pt x="1477" y="2299"/>
                    </a:cubicBezTo>
                    <a:cubicBezTo>
                      <a:pt x="2966" y="2299"/>
                      <a:pt x="2966" y="1"/>
                      <a:pt x="14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24"/>
              <p:cNvSpPr/>
              <p:nvPr/>
            </p:nvSpPr>
            <p:spPr>
              <a:xfrm>
                <a:off x="6146875" y="1767300"/>
                <a:ext cx="74150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2299" extrusionOk="0">
                    <a:moveTo>
                      <a:pt x="1477" y="1"/>
                    </a:moveTo>
                    <a:cubicBezTo>
                      <a:pt x="1" y="1"/>
                      <a:pt x="1" y="2299"/>
                      <a:pt x="1477" y="2299"/>
                    </a:cubicBezTo>
                    <a:cubicBezTo>
                      <a:pt x="2966" y="2299"/>
                      <a:pt x="2966" y="1"/>
                      <a:pt x="14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24"/>
              <p:cNvSpPr/>
              <p:nvPr/>
            </p:nvSpPr>
            <p:spPr>
              <a:xfrm>
                <a:off x="6403775" y="1767300"/>
                <a:ext cx="7412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2299" extrusionOk="0">
                    <a:moveTo>
                      <a:pt x="1488" y="1"/>
                    </a:moveTo>
                    <a:cubicBezTo>
                      <a:pt x="0" y="1"/>
                      <a:pt x="0" y="2299"/>
                      <a:pt x="1488" y="2299"/>
                    </a:cubicBezTo>
                    <a:cubicBezTo>
                      <a:pt x="2965" y="2299"/>
                      <a:pt x="2965" y="1"/>
                      <a:pt x="14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1" name="Google Shape;531;p24"/>
            <p:cNvSpPr/>
            <p:nvPr/>
          </p:nvSpPr>
          <p:spPr>
            <a:xfrm>
              <a:off x="2068481" y="1622049"/>
              <a:ext cx="166620" cy="154835"/>
            </a:xfrm>
            <a:custGeom>
              <a:avLst/>
              <a:gdLst/>
              <a:ahLst/>
              <a:cxnLst/>
              <a:rect l="l" t="t" r="r" b="b"/>
              <a:pathLst>
                <a:path w="3478" h="3232" extrusionOk="0">
                  <a:moveTo>
                    <a:pt x="1815" y="1"/>
                  </a:moveTo>
                  <a:cubicBezTo>
                    <a:pt x="1680" y="1"/>
                    <a:pt x="1543" y="72"/>
                    <a:pt x="1477" y="211"/>
                  </a:cubicBezTo>
                  <a:cubicBezTo>
                    <a:pt x="1175" y="806"/>
                    <a:pt x="1156" y="843"/>
                    <a:pt x="1155" y="843"/>
                  </a:cubicBezTo>
                  <a:cubicBezTo>
                    <a:pt x="1155" y="843"/>
                    <a:pt x="1156" y="842"/>
                    <a:pt x="1156" y="842"/>
                  </a:cubicBezTo>
                  <a:lnTo>
                    <a:pt x="1156" y="842"/>
                  </a:lnTo>
                  <a:cubicBezTo>
                    <a:pt x="1052" y="977"/>
                    <a:pt x="1162" y="1139"/>
                    <a:pt x="1292" y="1139"/>
                  </a:cubicBezTo>
                  <a:cubicBezTo>
                    <a:pt x="1356" y="1139"/>
                    <a:pt x="1426" y="1099"/>
                    <a:pt x="1477" y="997"/>
                  </a:cubicBezTo>
                  <a:cubicBezTo>
                    <a:pt x="1762" y="396"/>
                    <a:pt x="1786" y="352"/>
                    <a:pt x="1795" y="352"/>
                  </a:cubicBezTo>
                  <a:cubicBezTo>
                    <a:pt x="1796" y="352"/>
                    <a:pt x="1797" y="354"/>
                    <a:pt x="1799" y="354"/>
                  </a:cubicBezTo>
                  <a:cubicBezTo>
                    <a:pt x="1801" y="354"/>
                    <a:pt x="1801" y="352"/>
                    <a:pt x="1803" y="352"/>
                  </a:cubicBezTo>
                  <a:cubicBezTo>
                    <a:pt x="1812" y="352"/>
                    <a:pt x="1837" y="396"/>
                    <a:pt x="2132" y="997"/>
                  </a:cubicBezTo>
                  <a:cubicBezTo>
                    <a:pt x="2192" y="1104"/>
                    <a:pt x="2287" y="1175"/>
                    <a:pt x="2406" y="1199"/>
                  </a:cubicBezTo>
                  <a:lnTo>
                    <a:pt x="3108" y="1306"/>
                  </a:lnTo>
                  <a:cubicBezTo>
                    <a:pt x="3120" y="1306"/>
                    <a:pt x="3120" y="1318"/>
                    <a:pt x="3120" y="1318"/>
                  </a:cubicBezTo>
                  <a:cubicBezTo>
                    <a:pt x="3120" y="1342"/>
                    <a:pt x="3156" y="1306"/>
                    <a:pt x="2608" y="1830"/>
                  </a:cubicBezTo>
                  <a:cubicBezTo>
                    <a:pt x="2525" y="1902"/>
                    <a:pt x="2489" y="1997"/>
                    <a:pt x="2489" y="2092"/>
                  </a:cubicBezTo>
                  <a:cubicBezTo>
                    <a:pt x="2489" y="2152"/>
                    <a:pt x="2608" y="2842"/>
                    <a:pt x="2608" y="2866"/>
                  </a:cubicBezTo>
                  <a:cubicBezTo>
                    <a:pt x="2608" y="2883"/>
                    <a:pt x="2596" y="2894"/>
                    <a:pt x="2584" y="2894"/>
                  </a:cubicBezTo>
                  <a:cubicBezTo>
                    <a:pt x="2580" y="2894"/>
                    <a:pt x="2576" y="2893"/>
                    <a:pt x="2573" y="2890"/>
                  </a:cubicBezTo>
                  <a:lnTo>
                    <a:pt x="1954" y="2556"/>
                  </a:lnTo>
                  <a:cubicBezTo>
                    <a:pt x="1900" y="2527"/>
                    <a:pt x="1840" y="2512"/>
                    <a:pt x="1781" y="2512"/>
                  </a:cubicBezTo>
                  <a:cubicBezTo>
                    <a:pt x="1721" y="2512"/>
                    <a:pt x="1662" y="2527"/>
                    <a:pt x="1608" y="2556"/>
                  </a:cubicBezTo>
                  <a:cubicBezTo>
                    <a:pt x="996" y="2879"/>
                    <a:pt x="977" y="2890"/>
                    <a:pt x="967" y="2890"/>
                  </a:cubicBezTo>
                  <a:cubicBezTo>
                    <a:pt x="967" y="2890"/>
                    <a:pt x="966" y="2890"/>
                    <a:pt x="965" y="2890"/>
                  </a:cubicBezTo>
                  <a:cubicBezTo>
                    <a:pt x="953" y="2890"/>
                    <a:pt x="953" y="2866"/>
                    <a:pt x="953" y="2854"/>
                  </a:cubicBezTo>
                  <a:cubicBezTo>
                    <a:pt x="1073" y="2116"/>
                    <a:pt x="1073" y="2152"/>
                    <a:pt x="1073" y="2092"/>
                  </a:cubicBezTo>
                  <a:cubicBezTo>
                    <a:pt x="1073" y="1997"/>
                    <a:pt x="1025" y="1902"/>
                    <a:pt x="953" y="1830"/>
                  </a:cubicBezTo>
                  <a:lnTo>
                    <a:pt x="441" y="1342"/>
                  </a:lnTo>
                  <a:cubicBezTo>
                    <a:pt x="430" y="1318"/>
                    <a:pt x="441" y="1306"/>
                    <a:pt x="465" y="1306"/>
                  </a:cubicBezTo>
                  <a:lnTo>
                    <a:pt x="608" y="1294"/>
                  </a:lnTo>
                  <a:cubicBezTo>
                    <a:pt x="703" y="1282"/>
                    <a:pt x="775" y="1187"/>
                    <a:pt x="763" y="1104"/>
                  </a:cubicBezTo>
                  <a:cubicBezTo>
                    <a:pt x="741" y="1016"/>
                    <a:pt x="668" y="948"/>
                    <a:pt x="581" y="948"/>
                  </a:cubicBezTo>
                  <a:cubicBezTo>
                    <a:pt x="574" y="948"/>
                    <a:pt x="568" y="948"/>
                    <a:pt x="561" y="949"/>
                  </a:cubicBezTo>
                  <a:lnTo>
                    <a:pt x="418" y="961"/>
                  </a:lnTo>
                  <a:cubicBezTo>
                    <a:pt x="108" y="1009"/>
                    <a:pt x="1" y="1378"/>
                    <a:pt x="203" y="1592"/>
                  </a:cubicBezTo>
                  <a:cubicBezTo>
                    <a:pt x="739" y="2116"/>
                    <a:pt x="727" y="2080"/>
                    <a:pt x="727" y="2092"/>
                  </a:cubicBezTo>
                  <a:cubicBezTo>
                    <a:pt x="608" y="2842"/>
                    <a:pt x="608" y="2806"/>
                    <a:pt x="608" y="2854"/>
                  </a:cubicBezTo>
                  <a:cubicBezTo>
                    <a:pt x="608" y="3074"/>
                    <a:pt x="785" y="3231"/>
                    <a:pt x="976" y="3231"/>
                  </a:cubicBezTo>
                  <a:cubicBezTo>
                    <a:pt x="1032" y="3231"/>
                    <a:pt x="1089" y="3217"/>
                    <a:pt x="1144" y="3187"/>
                  </a:cubicBezTo>
                  <a:cubicBezTo>
                    <a:pt x="1696" y="2896"/>
                    <a:pt x="1757" y="2851"/>
                    <a:pt x="1777" y="2851"/>
                  </a:cubicBezTo>
                  <a:cubicBezTo>
                    <a:pt x="1781" y="2851"/>
                    <a:pt x="1783" y="2852"/>
                    <a:pt x="1787" y="2854"/>
                  </a:cubicBezTo>
                  <a:cubicBezTo>
                    <a:pt x="2382" y="3152"/>
                    <a:pt x="2442" y="3223"/>
                    <a:pt x="2585" y="3223"/>
                  </a:cubicBezTo>
                  <a:cubicBezTo>
                    <a:pt x="2811" y="3223"/>
                    <a:pt x="2989" y="3021"/>
                    <a:pt x="2966" y="2795"/>
                  </a:cubicBezTo>
                  <a:cubicBezTo>
                    <a:pt x="2847" y="2068"/>
                    <a:pt x="2847" y="2092"/>
                    <a:pt x="2858" y="2080"/>
                  </a:cubicBezTo>
                  <a:lnTo>
                    <a:pt x="3359" y="1592"/>
                  </a:lnTo>
                  <a:cubicBezTo>
                    <a:pt x="3442" y="1521"/>
                    <a:pt x="3478" y="1425"/>
                    <a:pt x="3478" y="1318"/>
                  </a:cubicBezTo>
                  <a:cubicBezTo>
                    <a:pt x="3478" y="1128"/>
                    <a:pt x="3347" y="985"/>
                    <a:pt x="3168" y="949"/>
                  </a:cubicBezTo>
                  <a:lnTo>
                    <a:pt x="2466" y="842"/>
                  </a:lnTo>
                  <a:cubicBezTo>
                    <a:pt x="2465" y="842"/>
                    <a:pt x="2464" y="842"/>
                    <a:pt x="2463" y="842"/>
                  </a:cubicBezTo>
                  <a:cubicBezTo>
                    <a:pt x="2454" y="842"/>
                    <a:pt x="2444" y="821"/>
                    <a:pt x="2144" y="211"/>
                  </a:cubicBezTo>
                  <a:cubicBezTo>
                    <a:pt x="2079" y="70"/>
                    <a:pt x="1947" y="1"/>
                    <a:pt x="18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2" name="Google Shape;532;p24"/>
          <p:cNvSpPr txBox="1"/>
          <p:nvPr/>
        </p:nvSpPr>
        <p:spPr>
          <a:xfrm>
            <a:off x="1029975" y="800500"/>
            <a:ext cx="2600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Comunicación verbal </a:t>
            </a:r>
            <a:endParaRPr sz="2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33" name="Google Shape;533;p24"/>
          <p:cNvSpPr txBox="1"/>
          <p:nvPr/>
        </p:nvSpPr>
        <p:spPr>
          <a:xfrm>
            <a:off x="5169400" y="2703575"/>
            <a:ext cx="3031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Comunicación no verbal </a:t>
            </a:r>
            <a:endParaRPr sz="2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34" name="Google Shape;534;p24"/>
          <p:cNvPicPr preferRelativeResize="0"/>
          <p:nvPr/>
        </p:nvPicPr>
        <p:blipFill rotWithShape="1">
          <a:blip r:embed="rId3">
            <a:alphaModFix/>
          </a:blip>
          <a:srcRect t="24564" b="12367"/>
          <a:stretch/>
        </p:blipFill>
        <p:spPr>
          <a:xfrm rot="-5400000">
            <a:off x="908387" y="892987"/>
            <a:ext cx="2507025" cy="352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24"/>
          <p:cNvPicPr preferRelativeResize="0"/>
          <p:nvPr/>
        </p:nvPicPr>
        <p:blipFill rotWithShape="1">
          <a:blip r:embed="rId4">
            <a:alphaModFix/>
          </a:blip>
          <a:srcRect l="7270" t="12530" r="17155" b="6366"/>
          <a:stretch/>
        </p:blipFill>
        <p:spPr>
          <a:xfrm rot="-5400000">
            <a:off x="5687875" y="2057025"/>
            <a:ext cx="1682850" cy="4022350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24"/>
          <p:cNvSpPr txBox="1"/>
          <p:nvPr/>
        </p:nvSpPr>
        <p:spPr>
          <a:xfrm>
            <a:off x="272750" y="4675900"/>
            <a:ext cx="3922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(Conxa, 2012)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f083f2f4e2_0_0"/>
          <p:cNvSpPr txBox="1">
            <a:spLocks noGrp="1"/>
          </p:cNvSpPr>
          <p:nvPr>
            <p:ph type="title" idx="2"/>
          </p:nvPr>
        </p:nvSpPr>
        <p:spPr>
          <a:xfrm>
            <a:off x="432288" y="1180550"/>
            <a:ext cx="8279400" cy="25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5600" b="1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rPr>
              <a:t>¿Cómo conducir el desarrollo de la entrevista? </a:t>
            </a:r>
            <a:endParaRPr sz="5600" b="1">
              <a:solidFill>
                <a:srgbClr val="053B5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42" name="Google Shape;542;gf083f2f4e2_0_0"/>
          <p:cNvGrpSpPr/>
          <p:nvPr/>
        </p:nvGrpSpPr>
        <p:grpSpPr>
          <a:xfrm flipH="1">
            <a:off x="4348895" y="806627"/>
            <a:ext cx="446222" cy="77476"/>
            <a:chOff x="6146875" y="1767300"/>
            <a:chExt cx="331025" cy="57475"/>
          </a:xfrm>
        </p:grpSpPr>
        <p:sp>
          <p:nvSpPr>
            <p:cNvPr id="543" name="Google Shape;543;gf083f2f4e2_0_0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gf083f2f4e2_0_0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gf083f2f4e2_0_0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f083f2f4e2_0_8"/>
          <p:cNvSpPr/>
          <p:nvPr/>
        </p:nvSpPr>
        <p:spPr>
          <a:xfrm>
            <a:off x="0" y="1611950"/>
            <a:ext cx="9144000" cy="3603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51" name="Google Shape;551;gf083f2f4e2_0_8"/>
          <p:cNvCxnSpPr/>
          <p:nvPr/>
        </p:nvCxnSpPr>
        <p:spPr>
          <a:xfrm>
            <a:off x="1719503" y="2740587"/>
            <a:ext cx="5570700" cy="39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52" name="Google Shape;552;gf083f2f4e2_0_8"/>
          <p:cNvGrpSpPr/>
          <p:nvPr/>
        </p:nvGrpSpPr>
        <p:grpSpPr>
          <a:xfrm>
            <a:off x="4099527" y="1756103"/>
            <a:ext cx="677070" cy="1041437"/>
            <a:chOff x="3365973" y="803668"/>
            <a:chExt cx="1361492" cy="2094182"/>
          </a:xfrm>
        </p:grpSpPr>
        <p:sp>
          <p:nvSpPr>
            <p:cNvPr id="553" name="Google Shape;553;gf083f2f4e2_0_8"/>
            <p:cNvSpPr/>
            <p:nvPr/>
          </p:nvSpPr>
          <p:spPr>
            <a:xfrm>
              <a:off x="3365973" y="803668"/>
              <a:ext cx="1361492" cy="1768081"/>
            </a:xfrm>
            <a:custGeom>
              <a:avLst/>
              <a:gdLst/>
              <a:ahLst/>
              <a:cxnLst/>
              <a:rect l="l" t="t" r="r" b="b"/>
              <a:pathLst>
                <a:path w="2847" h="3697" extrusionOk="0">
                  <a:moveTo>
                    <a:pt x="1402" y="290"/>
                  </a:moveTo>
                  <a:cubicBezTo>
                    <a:pt x="1667" y="290"/>
                    <a:pt x="1936" y="387"/>
                    <a:pt x="2157" y="604"/>
                  </a:cubicBezTo>
                  <a:cubicBezTo>
                    <a:pt x="2847" y="1294"/>
                    <a:pt x="2354" y="2465"/>
                    <a:pt x="1393" y="2465"/>
                  </a:cubicBezTo>
                  <a:cubicBezTo>
                    <a:pt x="789" y="2465"/>
                    <a:pt x="296" y="1984"/>
                    <a:pt x="296" y="1393"/>
                  </a:cubicBezTo>
                  <a:cubicBezTo>
                    <a:pt x="296" y="730"/>
                    <a:pt x="838" y="290"/>
                    <a:pt x="1402" y="290"/>
                  </a:cubicBezTo>
                  <a:close/>
                  <a:moveTo>
                    <a:pt x="1380" y="0"/>
                  </a:moveTo>
                  <a:cubicBezTo>
                    <a:pt x="617" y="0"/>
                    <a:pt x="1" y="641"/>
                    <a:pt x="25" y="1405"/>
                  </a:cubicBezTo>
                  <a:cubicBezTo>
                    <a:pt x="25" y="2452"/>
                    <a:pt x="1220" y="3561"/>
                    <a:pt x="1368" y="3697"/>
                  </a:cubicBezTo>
                  <a:lnTo>
                    <a:pt x="1405" y="3697"/>
                  </a:lnTo>
                  <a:cubicBezTo>
                    <a:pt x="1565" y="3549"/>
                    <a:pt x="2748" y="2502"/>
                    <a:pt x="2748" y="1405"/>
                  </a:cubicBezTo>
                  <a:cubicBezTo>
                    <a:pt x="2773" y="641"/>
                    <a:pt x="2157" y="0"/>
                    <a:pt x="1380" y="0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gf083f2f4e2_0_8"/>
            <p:cNvSpPr/>
            <p:nvPr/>
          </p:nvSpPr>
          <p:spPr>
            <a:xfrm>
              <a:off x="3864295" y="2571750"/>
              <a:ext cx="326100" cy="326100"/>
            </a:xfrm>
            <a:prstGeom prst="donut">
              <a:avLst>
                <a:gd name="adj" fmla="val 25000"/>
              </a:avLst>
            </a:pr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5" name="Google Shape;555;gf083f2f4e2_0_8"/>
          <p:cNvGrpSpPr/>
          <p:nvPr/>
        </p:nvGrpSpPr>
        <p:grpSpPr>
          <a:xfrm>
            <a:off x="1446362" y="1847695"/>
            <a:ext cx="574550" cy="883745"/>
            <a:chOff x="3365973" y="803668"/>
            <a:chExt cx="1361492" cy="2094182"/>
          </a:xfrm>
        </p:grpSpPr>
        <p:sp>
          <p:nvSpPr>
            <p:cNvPr id="556" name="Google Shape;556;gf083f2f4e2_0_8"/>
            <p:cNvSpPr/>
            <p:nvPr/>
          </p:nvSpPr>
          <p:spPr>
            <a:xfrm>
              <a:off x="3365973" y="803668"/>
              <a:ext cx="1361492" cy="1768081"/>
            </a:xfrm>
            <a:custGeom>
              <a:avLst/>
              <a:gdLst/>
              <a:ahLst/>
              <a:cxnLst/>
              <a:rect l="l" t="t" r="r" b="b"/>
              <a:pathLst>
                <a:path w="2847" h="3697" extrusionOk="0">
                  <a:moveTo>
                    <a:pt x="1402" y="290"/>
                  </a:moveTo>
                  <a:cubicBezTo>
                    <a:pt x="1667" y="290"/>
                    <a:pt x="1936" y="387"/>
                    <a:pt x="2157" y="604"/>
                  </a:cubicBezTo>
                  <a:cubicBezTo>
                    <a:pt x="2847" y="1294"/>
                    <a:pt x="2354" y="2465"/>
                    <a:pt x="1393" y="2465"/>
                  </a:cubicBezTo>
                  <a:cubicBezTo>
                    <a:pt x="789" y="2465"/>
                    <a:pt x="296" y="1984"/>
                    <a:pt x="296" y="1393"/>
                  </a:cubicBezTo>
                  <a:cubicBezTo>
                    <a:pt x="296" y="730"/>
                    <a:pt x="838" y="290"/>
                    <a:pt x="1402" y="290"/>
                  </a:cubicBezTo>
                  <a:close/>
                  <a:moveTo>
                    <a:pt x="1380" y="0"/>
                  </a:moveTo>
                  <a:cubicBezTo>
                    <a:pt x="617" y="0"/>
                    <a:pt x="1" y="641"/>
                    <a:pt x="25" y="1405"/>
                  </a:cubicBezTo>
                  <a:cubicBezTo>
                    <a:pt x="25" y="2452"/>
                    <a:pt x="1220" y="3561"/>
                    <a:pt x="1368" y="3697"/>
                  </a:cubicBezTo>
                  <a:lnTo>
                    <a:pt x="1405" y="3697"/>
                  </a:lnTo>
                  <a:cubicBezTo>
                    <a:pt x="1565" y="3549"/>
                    <a:pt x="2748" y="2502"/>
                    <a:pt x="2748" y="1405"/>
                  </a:cubicBezTo>
                  <a:cubicBezTo>
                    <a:pt x="2773" y="641"/>
                    <a:pt x="2157" y="0"/>
                    <a:pt x="1380" y="0"/>
                  </a:cubicBezTo>
                  <a:close/>
                </a:path>
              </a:pathLst>
            </a:custGeom>
            <a:solidFill>
              <a:srgbClr val="3FB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gf083f2f4e2_0_8"/>
            <p:cNvSpPr/>
            <p:nvPr/>
          </p:nvSpPr>
          <p:spPr>
            <a:xfrm>
              <a:off x="3864295" y="2571750"/>
              <a:ext cx="326100" cy="326100"/>
            </a:xfrm>
            <a:prstGeom prst="donut">
              <a:avLst>
                <a:gd name="adj" fmla="val 25000"/>
              </a:avLst>
            </a:prstGeom>
            <a:solidFill>
              <a:srgbClr val="3FB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8" name="Google Shape;558;gf083f2f4e2_0_8"/>
          <p:cNvGrpSpPr/>
          <p:nvPr/>
        </p:nvGrpSpPr>
        <p:grpSpPr>
          <a:xfrm>
            <a:off x="7103666" y="2054592"/>
            <a:ext cx="292099" cy="279377"/>
            <a:chOff x="5049750" y="832600"/>
            <a:chExt cx="505100" cy="483100"/>
          </a:xfrm>
        </p:grpSpPr>
        <p:sp>
          <p:nvSpPr>
            <p:cNvPr id="559" name="Google Shape;559;gf083f2f4e2_0_8"/>
            <p:cNvSpPr/>
            <p:nvPr/>
          </p:nvSpPr>
          <p:spPr>
            <a:xfrm>
              <a:off x="5049750" y="832600"/>
              <a:ext cx="505100" cy="483100"/>
            </a:xfrm>
            <a:custGeom>
              <a:avLst/>
              <a:gdLst/>
              <a:ahLst/>
              <a:cxnLst/>
              <a:rect l="l" t="t" r="r" b="b"/>
              <a:pathLst>
                <a:path w="20204" h="19324" extrusionOk="0">
                  <a:moveTo>
                    <a:pt x="12136" y="1129"/>
                  </a:moveTo>
                  <a:cubicBezTo>
                    <a:pt x="13730" y="1129"/>
                    <a:pt x="15325" y="1737"/>
                    <a:pt x="16538" y="2952"/>
                  </a:cubicBezTo>
                  <a:cubicBezTo>
                    <a:pt x="18969" y="5383"/>
                    <a:pt x="18969" y="9323"/>
                    <a:pt x="16538" y="11757"/>
                  </a:cubicBezTo>
                  <a:cubicBezTo>
                    <a:pt x="15341" y="12950"/>
                    <a:pt x="13747" y="13579"/>
                    <a:pt x="12129" y="13579"/>
                  </a:cubicBezTo>
                  <a:cubicBezTo>
                    <a:pt x="11233" y="13579"/>
                    <a:pt x="10329" y="13386"/>
                    <a:pt x="9482" y="12989"/>
                  </a:cubicBezTo>
                  <a:cubicBezTo>
                    <a:pt x="9461" y="12980"/>
                    <a:pt x="9440" y="12968"/>
                    <a:pt x="9419" y="12959"/>
                  </a:cubicBezTo>
                  <a:cubicBezTo>
                    <a:pt x="8794" y="12657"/>
                    <a:pt x="8223" y="12249"/>
                    <a:pt x="7734" y="11757"/>
                  </a:cubicBezTo>
                  <a:cubicBezTo>
                    <a:pt x="5306" y="9329"/>
                    <a:pt x="5306" y="5380"/>
                    <a:pt x="7734" y="2952"/>
                  </a:cubicBezTo>
                  <a:cubicBezTo>
                    <a:pt x="8948" y="1737"/>
                    <a:pt x="10542" y="1129"/>
                    <a:pt x="12136" y="1129"/>
                  </a:cubicBezTo>
                  <a:close/>
                  <a:moveTo>
                    <a:pt x="5871" y="11216"/>
                  </a:moveTo>
                  <a:cubicBezTo>
                    <a:pt x="6475" y="12195"/>
                    <a:pt x="7296" y="13016"/>
                    <a:pt x="8271" y="13620"/>
                  </a:cubicBezTo>
                  <a:lnTo>
                    <a:pt x="7734" y="14160"/>
                  </a:lnTo>
                  <a:cubicBezTo>
                    <a:pt x="7622" y="14271"/>
                    <a:pt x="7477" y="14326"/>
                    <a:pt x="7332" y="14326"/>
                  </a:cubicBezTo>
                  <a:cubicBezTo>
                    <a:pt x="7188" y="14326"/>
                    <a:pt x="7044" y="14271"/>
                    <a:pt x="6934" y="14160"/>
                  </a:cubicBezTo>
                  <a:lnTo>
                    <a:pt x="5330" y="12557"/>
                  </a:lnTo>
                  <a:cubicBezTo>
                    <a:pt x="5110" y="12337"/>
                    <a:pt x="5110" y="11977"/>
                    <a:pt x="5330" y="11757"/>
                  </a:cubicBezTo>
                  <a:lnTo>
                    <a:pt x="5871" y="11216"/>
                  </a:lnTo>
                  <a:close/>
                  <a:moveTo>
                    <a:pt x="4932" y="13762"/>
                  </a:moveTo>
                  <a:lnTo>
                    <a:pt x="5732" y="14562"/>
                  </a:lnTo>
                  <a:lnTo>
                    <a:pt x="4932" y="15362"/>
                  </a:lnTo>
                  <a:lnTo>
                    <a:pt x="4131" y="14562"/>
                  </a:lnTo>
                  <a:lnTo>
                    <a:pt x="4932" y="13762"/>
                  </a:lnTo>
                  <a:close/>
                  <a:moveTo>
                    <a:pt x="3328" y="15362"/>
                  </a:moveTo>
                  <a:lnTo>
                    <a:pt x="4128" y="16162"/>
                  </a:lnTo>
                  <a:lnTo>
                    <a:pt x="2268" y="18025"/>
                  </a:lnTo>
                  <a:cubicBezTo>
                    <a:pt x="2157" y="18135"/>
                    <a:pt x="2013" y="18190"/>
                    <a:pt x="1868" y="18190"/>
                  </a:cubicBezTo>
                  <a:cubicBezTo>
                    <a:pt x="1723" y="18190"/>
                    <a:pt x="1577" y="18134"/>
                    <a:pt x="1465" y="18022"/>
                  </a:cubicBezTo>
                  <a:cubicBezTo>
                    <a:pt x="1245" y="17802"/>
                    <a:pt x="1245" y="17443"/>
                    <a:pt x="1465" y="17222"/>
                  </a:cubicBezTo>
                  <a:lnTo>
                    <a:pt x="3328" y="15362"/>
                  </a:lnTo>
                  <a:close/>
                  <a:moveTo>
                    <a:pt x="12135" y="1"/>
                  </a:moveTo>
                  <a:cubicBezTo>
                    <a:pt x="10250" y="1"/>
                    <a:pt x="8365" y="718"/>
                    <a:pt x="6931" y="2152"/>
                  </a:cubicBezTo>
                  <a:cubicBezTo>
                    <a:pt x="4769" y="4311"/>
                    <a:pt x="4237" y="7493"/>
                    <a:pt x="5330" y="10157"/>
                  </a:cubicBezTo>
                  <a:lnTo>
                    <a:pt x="4527" y="10957"/>
                  </a:lnTo>
                  <a:cubicBezTo>
                    <a:pt x="4020" y="11467"/>
                    <a:pt x="3887" y="12240"/>
                    <a:pt x="4198" y="12892"/>
                  </a:cubicBezTo>
                  <a:lnTo>
                    <a:pt x="665" y="16422"/>
                  </a:lnTo>
                  <a:cubicBezTo>
                    <a:pt x="1" y="17086"/>
                    <a:pt x="1" y="18161"/>
                    <a:pt x="665" y="18825"/>
                  </a:cubicBezTo>
                  <a:cubicBezTo>
                    <a:pt x="996" y="19158"/>
                    <a:pt x="1431" y="19324"/>
                    <a:pt x="1865" y="19324"/>
                  </a:cubicBezTo>
                  <a:cubicBezTo>
                    <a:pt x="2300" y="19324"/>
                    <a:pt x="2735" y="19158"/>
                    <a:pt x="3066" y="18825"/>
                  </a:cubicBezTo>
                  <a:lnTo>
                    <a:pt x="6598" y="15293"/>
                  </a:lnTo>
                  <a:cubicBezTo>
                    <a:pt x="6831" y="15403"/>
                    <a:pt x="7081" y="15457"/>
                    <a:pt x="7328" y="15457"/>
                  </a:cubicBezTo>
                  <a:cubicBezTo>
                    <a:pt x="7770" y="15457"/>
                    <a:pt x="8206" y="15286"/>
                    <a:pt x="8531" y="14961"/>
                  </a:cubicBezTo>
                  <a:lnTo>
                    <a:pt x="9331" y="14163"/>
                  </a:lnTo>
                  <a:cubicBezTo>
                    <a:pt x="10241" y="14538"/>
                    <a:pt x="11190" y="14717"/>
                    <a:pt x="12127" y="14717"/>
                  </a:cubicBezTo>
                  <a:cubicBezTo>
                    <a:pt x="14530" y="14717"/>
                    <a:pt x="16858" y="13537"/>
                    <a:pt x="18256" y="11437"/>
                  </a:cubicBezTo>
                  <a:cubicBezTo>
                    <a:pt x="20204" y="8520"/>
                    <a:pt x="19821" y="4631"/>
                    <a:pt x="17342" y="2152"/>
                  </a:cubicBezTo>
                  <a:cubicBezTo>
                    <a:pt x="15906" y="718"/>
                    <a:pt x="14020" y="1"/>
                    <a:pt x="121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gf083f2f4e2_0_8"/>
            <p:cNvSpPr/>
            <p:nvPr/>
          </p:nvSpPr>
          <p:spPr>
            <a:xfrm>
              <a:off x="5216725" y="889175"/>
              <a:ext cx="276000" cy="254400"/>
            </a:xfrm>
            <a:custGeom>
              <a:avLst/>
              <a:gdLst/>
              <a:ahLst/>
              <a:cxnLst/>
              <a:rect l="l" t="t" r="r" b="b"/>
              <a:pathLst>
                <a:path w="11040" h="10176" extrusionOk="0">
                  <a:moveTo>
                    <a:pt x="5456" y="1133"/>
                  </a:moveTo>
                  <a:cubicBezTo>
                    <a:pt x="6487" y="1133"/>
                    <a:pt x="7500" y="1535"/>
                    <a:pt x="8259" y="2293"/>
                  </a:cubicBezTo>
                  <a:cubicBezTo>
                    <a:pt x="9802" y="3839"/>
                    <a:pt x="9802" y="6348"/>
                    <a:pt x="8259" y="7897"/>
                  </a:cubicBezTo>
                  <a:cubicBezTo>
                    <a:pt x="7501" y="8653"/>
                    <a:pt x="6489" y="9055"/>
                    <a:pt x="5460" y="9055"/>
                  </a:cubicBezTo>
                  <a:cubicBezTo>
                    <a:pt x="4948" y="9055"/>
                    <a:pt x="4433" y="8956"/>
                    <a:pt x="3941" y="8751"/>
                  </a:cubicBezTo>
                  <a:cubicBezTo>
                    <a:pt x="2462" y="8138"/>
                    <a:pt x="1499" y="6695"/>
                    <a:pt x="1499" y="5095"/>
                  </a:cubicBezTo>
                  <a:cubicBezTo>
                    <a:pt x="1499" y="3491"/>
                    <a:pt x="2462" y="2048"/>
                    <a:pt x="3941" y="1435"/>
                  </a:cubicBezTo>
                  <a:cubicBezTo>
                    <a:pt x="4431" y="1232"/>
                    <a:pt x="4946" y="1133"/>
                    <a:pt x="5456" y="1133"/>
                  </a:cubicBezTo>
                  <a:close/>
                  <a:moveTo>
                    <a:pt x="5468" y="1"/>
                  </a:moveTo>
                  <a:cubicBezTo>
                    <a:pt x="5465" y="1"/>
                    <a:pt x="5461" y="1"/>
                    <a:pt x="5457" y="1"/>
                  </a:cubicBezTo>
                  <a:cubicBezTo>
                    <a:pt x="3029" y="4"/>
                    <a:pt x="943" y="1719"/>
                    <a:pt x="472" y="4098"/>
                  </a:cubicBezTo>
                  <a:cubicBezTo>
                    <a:pt x="1" y="6481"/>
                    <a:pt x="1275" y="8860"/>
                    <a:pt x="3519" y="9787"/>
                  </a:cubicBezTo>
                  <a:cubicBezTo>
                    <a:pt x="4151" y="10049"/>
                    <a:pt x="4811" y="10175"/>
                    <a:pt x="5463" y="10175"/>
                  </a:cubicBezTo>
                  <a:cubicBezTo>
                    <a:pt x="7120" y="10175"/>
                    <a:pt x="8725" y="9362"/>
                    <a:pt x="9693" y="7912"/>
                  </a:cubicBezTo>
                  <a:cubicBezTo>
                    <a:pt x="11040" y="5895"/>
                    <a:pt x="10774" y="3207"/>
                    <a:pt x="9059" y="1492"/>
                  </a:cubicBezTo>
                  <a:cubicBezTo>
                    <a:pt x="8108" y="535"/>
                    <a:pt x="6814" y="1"/>
                    <a:pt x="5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1" name="Google Shape;561;gf083f2f4e2_0_8"/>
          <p:cNvSpPr txBox="1"/>
          <p:nvPr/>
        </p:nvSpPr>
        <p:spPr>
          <a:xfrm>
            <a:off x="981625" y="2724206"/>
            <a:ext cx="1517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rgbClr val="053B5C"/>
                </a:solidFill>
                <a:latin typeface="Oswald"/>
                <a:ea typeface="Oswald"/>
                <a:cs typeface="Oswald"/>
                <a:sym typeface="Oswald"/>
              </a:rPr>
              <a:t>1.</a:t>
            </a:r>
            <a:endParaRPr sz="1800" b="0" i="0" u="none" strike="noStrike" cap="none">
              <a:solidFill>
                <a:srgbClr val="053B5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62" name="Google Shape;562;gf083f2f4e2_0_8"/>
          <p:cNvSpPr txBox="1"/>
          <p:nvPr/>
        </p:nvSpPr>
        <p:spPr>
          <a:xfrm>
            <a:off x="601225" y="3081250"/>
            <a:ext cx="2278500" cy="12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rPr>
              <a:t>El entrevistado realiza actividades cotidianas, el cómo describe, registra de forma general y específica. </a:t>
            </a:r>
            <a:endParaRPr sz="1400" b="0" i="0" u="none" strike="noStrike" cap="none">
              <a:solidFill>
                <a:srgbClr val="053B5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63" name="Google Shape;563;gf083f2f4e2_0_8"/>
          <p:cNvGrpSpPr/>
          <p:nvPr/>
        </p:nvGrpSpPr>
        <p:grpSpPr>
          <a:xfrm>
            <a:off x="1583210" y="1981645"/>
            <a:ext cx="300824" cy="291035"/>
            <a:chOff x="3270550" y="832575"/>
            <a:chExt cx="499375" cy="483125"/>
          </a:xfrm>
        </p:grpSpPr>
        <p:sp>
          <p:nvSpPr>
            <p:cNvPr id="564" name="Google Shape;564;gf083f2f4e2_0_8"/>
            <p:cNvSpPr/>
            <p:nvPr/>
          </p:nvSpPr>
          <p:spPr>
            <a:xfrm>
              <a:off x="3270550" y="865975"/>
              <a:ext cx="463725" cy="449725"/>
            </a:xfrm>
            <a:custGeom>
              <a:avLst/>
              <a:gdLst/>
              <a:ahLst/>
              <a:cxnLst/>
              <a:rect l="l" t="t" r="r" b="b"/>
              <a:pathLst>
                <a:path w="18549" h="17989" extrusionOk="0">
                  <a:moveTo>
                    <a:pt x="4823" y="1361"/>
                  </a:moveTo>
                  <a:lnTo>
                    <a:pt x="9177" y="8619"/>
                  </a:lnTo>
                  <a:cubicBezTo>
                    <a:pt x="9237" y="8716"/>
                    <a:pt x="9325" y="8794"/>
                    <a:pt x="9427" y="8843"/>
                  </a:cubicBezTo>
                  <a:lnTo>
                    <a:pt x="17136" y="12345"/>
                  </a:lnTo>
                  <a:cubicBezTo>
                    <a:pt x="15653" y="15102"/>
                    <a:pt x="12779" y="16856"/>
                    <a:pt x="9663" y="16856"/>
                  </a:cubicBezTo>
                  <a:cubicBezTo>
                    <a:pt x="4958" y="16856"/>
                    <a:pt x="1133" y="13031"/>
                    <a:pt x="1133" y="8326"/>
                  </a:cubicBezTo>
                  <a:cubicBezTo>
                    <a:pt x="1133" y="5573"/>
                    <a:pt x="2534" y="2952"/>
                    <a:pt x="4823" y="1361"/>
                  </a:cubicBezTo>
                  <a:close/>
                  <a:moveTo>
                    <a:pt x="5005" y="0"/>
                  </a:moveTo>
                  <a:cubicBezTo>
                    <a:pt x="4907" y="0"/>
                    <a:pt x="4807" y="26"/>
                    <a:pt x="4717" y="80"/>
                  </a:cubicBezTo>
                  <a:cubicBezTo>
                    <a:pt x="3313" y="926"/>
                    <a:pt x="2141" y="2106"/>
                    <a:pt x="1311" y="3516"/>
                  </a:cubicBezTo>
                  <a:cubicBezTo>
                    <a:pt x="453" y="4975"/>
                    <a:pt x="1" y="6636"/>
                    <a:pt x="1" y="8326"/>
                  </a:cubicBezTo>
                  <a:cubicBezTo>
                    <a:pt x="1" y="10896"/>
                    <a:pt x="1009" y="13321"/>
                    <a:pt x="2839" y="15150"/>
                  </a:cubicBezTo>
                  <a:cubicBezTo>
                    <a:pt x="4669" y="16980"/>
                    <a:pt x="7093" y="17989"/>
                    <a:pt x="9663" y="17989"/>
                  </a:cubicBezTo>
                  <a:cubicBezTo>
                    <a:pt x="13410" y="17989"/>
                    <a:pt x="16846" y="15757"/>
                    <a:pt x="18419" y="12306"/>
                  </a:cubicBezTo>
                  <a:cubicBezTo>
                    <a:pt x="18549" y="12022"/>
                    <a:pt x="18422" y="11687"/>
                    <a:pt x="18138" y="11557"/>
                  </a:cubicBezTo>
                  <a:lnTo>
                    <a:pt x="10058" y="7886"/>
                  </a:lnTo>
                  <a:lnTo>
                    <a:pt x="5493" y="277"/>
                  </a:lnTo>
                  <a:cubicBezTo>
                    <a:pt x="5387" y="99"/>
                    <a:pt x="5198" y="0"/>
                    <a:pt x="50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gf083f2f4e2_0_8"/>
            <p:cNvSpPr/>
            <p:nvPr/>
          </p:nvSpPr>
          <p:spPr>
            <a:xfrm>
              <a:off x="3562600" y="876075"/>
              <a:ext cx="207325" cy="241775"/>
            </a:xfrm>
            <a:custGeom>
              <a:avLst/>
              <a:gdLst/>
              <a:ahLst/>
              <a:cxnLst/>
              <a:rect l="l" t="t" r="r" b="b"/>
              <a:pathLst>
                <a:path w="8293" h="9671" extrusionOk="0">
                  <a:moveTo>
                    <a:pt x="4204" y="1437"/>
                  </a:moveTo>
                  <a:cubicBezTo>
                    <a:pt x="5680" y="2826"/>
                    <a:pt x="6517" y="4764"/>
                    <a:pt x="6511" y="6790"/>
                  </a:cubicBezTo>
                  <a:cubicBezTo>
                    <a:pt x="6511" y="7300"/>
                    <a:pt x="6459" y="7811"/>
                    <a:pt x="6354" y="8309"/>
                  </a:cubicBezTo>
                  <a:lnTo>
                    <a:pt x="1468" y="6090"/>
                  </a:lnTo>
                  <a:lnTo>
                    <a:pt x="4204" y="1437"/>
                  </a:lnTo>
                  <a:close/>
                  <a:moveTo>
                    <a:pt x="4060" y="1"/>
                  </a:moveTo>
                  <a:cubicBezTo>
                    <a:pt x="3867" y="1"/>
                    <a:pt x="3677" y="99"/>
                    <a:pt x="3570" y="280"/>
                  </a:cubicBezTo>
                  <a:lnTo>
                    <a:pt x="173" y="6056"/>
                  </a:lnTo>
                  <a:cubicBezTo>
                    <a:pt x="1" y="6346"/>
                    <a:pt x="119" y="6721"/>
                    <a:pt x="427" y="6860"/>
                  </a:cubicBezTo>
                  <a:lnTo>
                    <a:pt x="6499" y="9622"/>
                  </a:lnTo>
                  <a:cubicBezTo>
                    <a:pt x="6574" y="9656"/>
                    <a:pt x="6653" y="9671"/>
                    <a:pt x="6734" y="9671"/>
                  </a:cubicBezTo>
                  <a:cubicBezTo>
                    <a:pt x="6982" y="9671"/>
                    <a:pt x="7202" y="9508"/>
                    <a:pt x="7275" y="9269"/>
                  </a:cubicBezTo>
                  <a:cubicBezTo>
                    <a:pt x="8292" y="5921"/>
                    <a:pt x="7157" y="2291"/>
                    <a:pt x="4409" y="123"/>
                  </a:cubicBezTo>
                  <a:cubicBezTo>
                    <a:pt x="4305" y="40"/>
                    <a:pt x="4182" y="1"/>
                    <a:pt x="40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gf083f2f4e2_0_8"/>
            <p:cNvSpPr/>
            <p:nvPr/>
          </p:nvSpPr>
          <p:spPr>
            <a:xfrm>
              <a:off x="3443500" y="832575"/>
              <a:ext cx="187300" cy="173625"/>
            </a:xfrm>
            <a:custGeom>
              <a:avLst/>
              <a:gdLst/>
              <a:ahLst/>
              <a:cxnLst/>
              <a:rect l="l" t="t" r="r" b="b"/>
              <a:pathLst>
                <a:path w="7492" h="6945" extrusionOk="0">
                  <a:moveTo>
                    <a:pt x="3877" y="1133"/>
                  </a:moveTo>
                  <a:cubicBezTo>
                    <a:pt x="4588" y="1133"/>
                    <a:pt x="5300" y="1235"/>
                    <a:pt x="5991" y="1440"/>
                  </a:cubicBezTo>
                  <a:lnTo>
                    <a:pt x="3735" y="5269"/>
                  </a:lnTo>
                  <a:lnTo>
                    <a:pt x="1492" y="1528"/>
                  </a:lnTo>
                  <a:cubicBezTo>
                    <a:pt x="2264" y="1265"/>
                    <a:pt x="3070" y="1133"/>
                    <a:pt x="3877" y="1133"/>
                  </a:cubicBezTo>
                  <a:close/>
                  <a:moveTo>
                    <a:pt x="3877" y="0"/>
                  </a:moveTo>
                  <a:cubicBezTo>
                    <a:pt x="2702" y="0"/>
                    <a:pt x="1528" y="243"/>
                    <a:pt x="432" y="728"/>
                  </a:cubicBezTo>
                  <a:cubicBezTo>
                    <a:pt x="121" y="867"/>
                    <a:pt x="0" y="1244"/>
                    <a:pt x="175" y="1537"/>
                  </a:cubicBezTo>
                  <a:lnTo>
                    <a:pt x="3255" y="6670"/>
                  </a:lnTo>
                  <a:cubicBezTo>
                    <a:pt x="3358" y="6839"/>
                    <a:pt x="3542" y="6945"/>
                    <a:pt x="3741" y="6945"/>
                  </a:cubicBezTo>
                  <a:lnTo>
                    <a:pt x="3744" y="6945"/>
                  </a:lnTo>
                  <a:cubicBezTo>
                    <a:pt x="3943" y="6945"/>
                    <a:pt x="4128" y="6839"/>
                    <a:pt x="4230" y="6667"/>
                  </a:cubicBezTo>
                  <a:lnTo>
                    <a:pt x="7313" y="1419"/>
                  </a:lnTo>
                  <a:cubicBezTo>
                    <a:pt x="7491" y="1120"/>
                    <a:pt x="7358" y="737"/>
                    <a:pt x="7038" y="607"/>
                  </a:cubicBezTo>
                  <a:cubicBezTo>
                    <a:pt x="6023" y="202"/>
                    <a:pt x="4950" y="0"/>
                    <a:pt x="3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7" name="Google Shape;567;gf083f2f4e2_0_8"/>
          <p:cNvSpPr txBox="1"/>
          <p:nvPr/>
        </p:nvSpPr>
        <p:spPr>
          <a:xfrm>
            <a:off x="3655175" y="2773981"/>
            <a:ext cx="1517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rgbClr val="053B5C"/>
                </a:solidFill>
                <a:latin typeface="Oswald"/>
                <a:ea typeface="Oswald"/>
                <a:cs typeface="Oswald"/>
                <a:sym typeface="Oswald"/>
              </a:rPr>
              <a:t>2.</a:t>
            </a:r>
            <a:endParaRPr sz="1800" b="0" i="0" u="none" strike="noStrike" cap="none">
              <a:solidFill>
                <a:srgbClr val="053B5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68" name="Google Shape;568;gf083f2f4e2_0_8"/>
          <p:cNvSpPr txBox="1"/>
          <p:nvPr/>
        </p:nvSpPr>
        <p:spPr>
          <a:xfrm>
            <a:off x="3291250" y="3181400"/>
            <a:ext cx="2278500" cy="17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rPr>
              <a:t>Verificación de definición de los fenómenos en entrevistas previas. Se corrobora si el entrevistado interpreta adecuadamente. </a:t>
            </a:r>
            <a:endParaRPr sz="1400" b="0" i="0" u="none" strike="noStrike" cap="none">
              <a:solidFill>
                <a:srgbClr val="053B5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9" name="Google Shape;569;gf083f2f4e2_0_8"/>
          <p:cNvSpPr txBox="1"/>
          <p:nvPr/>
        </p:nvSpPr>
        <p:spPr>
          <a:xfrm>
            <a:off x="6481725" y="2725681"/>
            <a:ext cx="1517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rgbClr val="053B5C"/>
                </a:solidFill>
                <a:latin typeface="Oswald"/>
                <a:ea typeface="Oswald"/>
                <a:cs typeface="Oswald"/>
                <a:sym typeface="Oswald"/>
              </a:rPr>
              <a:t>3.</a:t>
            </a:r>
            <a:endParaRPr sz="1800" b="0" i="0" u="none" strike="noStrike" cap="none">
              <a:solidFill>
                <a:srgbClr val="053B5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570" name="Google Shape;570;gf083f2f4e2_0_8"/>
          <p:cNvGrpSpPr/>
          <p:nvPr/>
        </p:nvGrpSpPr>
        <p:grpSpPr>
          <a:xfrm>
            <a:off x="4246794" y="1916610"/>
            <a:ext cx="335085" cy="323404"/>
            <a:chOff x="3857225" y="238125"/>
            <a:chExt cx="500575" cy="483125"/>
          </a:xfrm>
        </p:grpSpPr>
        <p:sp>
          <p:nvSpPr>
            <p:cNvPr id="571" name="Google Shape;571;gf083f2f4e2_0_8"/>
            <p:cNvSpPr/>
            <p:nvPr/>
          </p:nvSpPr>
          <p:spPr>
            <a:xfrm>
              <a:off x="3857225" y="238125"/>
              <a:ext cx="500575" cy="483125"/>
            </a:xfrm>
            <a:custGeom>
              <a:avLst/>
              <a:gdLst/>
              <a:ahLst/>
              <a:cxnLst/>
              <a:rect l="l" t="t" r="r" b="b"/>
              <a:pathLst>
                <a:path w="20023" h="19325" extrusionOk="0">
                  <a:moveTo>
                    <a:pt x="15671" y="3398"/>
                  </a:moveTo>
                  <a:cubicBezTo>
                    <a:pt x="15707" y="3398"/>
                    <a:pt x="15744" y="3402"/>
                    <a:pt x="15780" y="3409"/>
                  </a:cubicBezTo>
                  <a:lnTo>
                    <a:pt x="15801" y="3415"/>
                  </a:lnTo>
                  <a:cubicBezTo>
                    <a:pt x="15814" y="3415"/>
                    <a:pt x="15823" y="3418"/>
                    <a:pt x="15835" y="3421"/>
                  </a:cubicBezTo>
                  <a:cubicBezTo>
                    <a:pt x="15844" y="3424"/>
                    <a:pt x="15856" y="3430"/>
                    <a:pt x="15868" y="3433"/>
                  </a:cubicBezTo>
                  <a:lnTo>
                    <a:pt x="15886" y="3439"/>
                  </a:lnTo>
                  <a:cubicBezTo>
                    <a:pt x="15892" y="3442"/>
                    <a:pt x="15898" y="3445"/>
                    <a:pt x="15904" y="3448"/>
                  </a:cubicBezTo>
                  <a:cubicBezTo>
                    <a:pt x="15922" y="3457"/>
                    <a:pt x="15943" y="3466"/>
                    <a:pt x="15964" y="3478"/>
                  </a:cubicBezTo>
                  <a:cubicBezTo>
                    <a:pt x="15986" y="3494"/>
                    <a:pt x="16010" y="3509"/>
                    <a:pt x="16031" y="3524"/>
                  </a:cubicBezTo>
                  <a:cubicBezTo>
                    <a:pt x="16046" y="3536"/>
                    <a:pt x="16058" y="3551"/>
                    <a:pt x="16073" y="3563"/>
                  </a:cubicBezTo>
                  <a:cubicBezTo>
                    <a:pt x="16085" y="3575"/>
                    <a:pt x="16100" y="3590"/>
                    <a:pt x="16112" y="3605"/>
                  </a:cubicBezTo>
                  <a:cubicBezTo>
                    <a:pt x="16294" y="3829"/>
                    <a:pt x="16279" y="4158"/>
                    <a:pt x="16073" y="4363"/>
                  </a:cubicBezTo>
                  <a:lnTo>
                    <a:pt x="13054" y="7383"/>
                  </a:lnTo>
                  <a:cubicBezTo>
                    <a:pt x="12939" y="7232"/>
                    <a:pt x="12815" y="7090"/>
                    <a:pt x="12682" y="6954"/>
                  </a:cubicBezTo>
                  <a:cubicBezTo>
                    <a:pt x="12546" y="6821"/>
                    <a:pt x="12405" y="6697"/>
                    <a:pt x="12254" y="6582"/>
                  </a:cubicBezTo>
                  <a:lnTo>
                    <a:pt x="15273" y="3563"/>
                  </a:lnTo>
                  <a:cubicBezTo>
                    <a:pt x="15380" y="3456"/>
                    <a:pt x="15523" y="3398"/>
                    <a:pt x="15671" y="3398"/>
                  </a:cubicBezTo>
                  <a:close/>
                  <a:moveTo>
                    <a:pt x="9887" y="9183"/>
                  </a:moveTo>
                  <a:cubicBezTo>
                    <a:pt x="10031" y="9183"/>
                    <a:pt x="10176" y="9238"/>
                    <a:pt x="10288" y="9348"/>
                  </a:cubicBezTo>
                  <a:cubicBezTo>
                    <a:pt x="10511" y="9575"/>
                    <a:pt x="10508" y="9937"/>
                    <a:pt x="10279" y="10157"/>
                  </a:cubicBezTo>
                  <a:cubicBezTo>
                    <a:pt x="10169" y="10268"/>
                    <a:pt x="10024" y="10323"/>
                    <a:pt x="9879" y="10323"/>
                  </a:cubicBezTo>
                  <a:cubicBezTo>
                    <a:pt x="9734" y="10323"/>
                    <a:pt x="9589" y="10268"/>
                    <a:pt x="9479" y="10157"/>
                  </a:cubicBezTo>
                  <a:cubicBezTo>
                    <a:pt x="9258" y="9937"/>
                    <a:pt x="9258" y="9578"/>
                    <a:pt x="9479" y="9357"/>
                  </a:cubicBezTo>
                  <a:cubicBezTo>
                    <a:pt x="9590" y="9241"/>
                    <a:pt x="9739" y="9183"/>
                    <a:pt x="9887" y="9183"/>
                  </a:cubicBezTo>
                  <a:close/>
                  <a:moveTo>
                    <a:pt x="15746" y="1062"/>
                  </a:moveTo>
                  <a:cubicBezTo>
                    <a:pt x="16469" y="1062"/>
                    <a:pt x="17193" y="1337"/>
                    <a:pt x="17746" y="1890"/>
                  </a:cubicBezTo>
                  <a:cubicBezTo>
                    <a:pt x="18878" y="3022"/>
                    <a:pt x="18845" y="4870"/>
                    <a:pt x="17673" y="5963"/>
                  </a:cubicBezTo>
                  <a:lnTo>
                    <a:pt x="11879" y="11758"/>
                  </a:lnTo>
                  <a:cubicBezTo>
                    <a:pt x="11337" y="12300"/>
                    <a:pt x="10612" y="12586"/>
                    <a:pt x="9878" y="12586"/>
                  </a:cubicBezTo>
                  <a:cubicBezTo>
                    <a:pt x="9472" y="12586"/>
                    <a:pt x="9062" y="12499"/>
                    <a:pt x="8679" y="12319"/>
                  </a:cubicBezTo>
                  <a:lnTo>
                    <a:pt x="8663" y="12313"/>
                  </a:lnTo>
                  <a:cubicBezTo>
                    <a:pt x="8198" y="12093"/>
                    <a:pt x="7803" y="11746"/>
                    <a:pt x="7516" y="11317"/>
                  </a:cubicBezTo>
                  <a:lnTo>
                    <a:pt x="8346" y="10487"/>
                  </a:lnTo>
                  <a:cubicBezTo>
                    <a:pt x="8645" y="11113"/>
                    <a:pt x="9259" y="11453"/>
                    <a:pt x="9883" y="11453"/>
                  </a:cubicBezTo>
                  <a:cubicBezTo>
                    <a:pt x="10311" y="11453"/>
                    <a:pt x="10744" y="11293"/>
                    <a:pt x="11082" y="10955"/>
                  </a:cubicBezTo>
                  <a:lnTo>
                    <a:pt x="16873" y="5160"/>
                  </a:lnTo>
                  <a:cubicBezTo>
                    <a:pt x="17541" y="4514"/>
                    <a:pt x="17562" y="3448"/>
                    <a:pt x="16922" y="2775"/>
                  </a:cubicBezTo>
                  <a:cubicBezTo>
                    <a:pt x="16588" y="2423"/>
                    <a:pt x="16140" y="2245"/>
                    <a:pt x="15690" y="2245"/>
                  </a:cubicBezTo>
                  <a:cubicBezTo>
                    <a:pt x="15275" y="2245"/>
                    <a:pt x="14860" y="2395"/>
                    <a:pt x="14533" y="2699"/>
                  </a:cubicBezTo>
                  <a:cubicBezTo>
                    <a:pt x="14512" y="2718"/>
                    <a:pt x="14491" y="2739"/>
                    <a:pt x="14470" y="2760"/>
                  </a:cubicBezTo>
                  <a:lnTo>
                    <a:pt x="11212" y="6021"/>
                  </a:lnTo>
                  <a:cubicBezTo>
                    <a:pt x="10783" y="5867"/>
                    <a:pt x="10333" y="5791"/>
                    <a:pt x="9877" y="5791"/>
                  </a:cubicBezTo>
                  <a:lnTo>
                    <a:pt x="9838" y="5791"/>
                  </a:lnTo>
                  <a:lnTo>
                    <a:pt x="13673" y="1963"/>
                  </a:lnTo>
                  <a:cubicBezTo>
                    <a:pt x="14232" y="1363"/>
                    <a:pt x="14988" y="1062"/>
                    <a:pt x="15746" y="1062"/>
                  </a:cubicBezTo>
                  <a:close/>
                  <a:moveTo>
                    <a:pt x="6707" y="12129"/>
                  </a:moveTo>
                  <a:cubicBezTo>
                    <a:pt x="6819" y="12283"/>
                    <a:pt x="6942" y="12425"/>
                    <a:pt x="7078" y="12558"/>
                  </a:cubicBezTo>
                  <a:cubicBezTo>
                    <a:pt x="7211" y="12694"/>
                    <a:pt x="7353" y="12818"/>
                    <a:pt x="7507" y="12932"/>
                  </a:cubicBezTo>
                  <a:lnTo>
                    <a:pt x="4675" y="15762"/>
                  </a:lnTo>
                  <a:cubicBezTo>
                    <a:pt x="4565" y="15872"/>
                    <a:pt x="4420" y="15927"/>
                    <a:pt x="4275" y="15927"/>
                  </a:cubicBezTo>
                  <a:cubicBezTo>
                    <a:pt x="4130" y="15927"/>
                    <a:pt x="3985" y="15872"/>
                    <a:pt x="3875" y="15762"/>
                  </a:cubicBezTo>
                  <a:cubicBezTo>
                    <a:pt x="3654" y="15541"/>
                    <a:pt x="3654" y="15182"/>
                    <a:pt x="3875" y="14961"/>
                  </a:cubicBezTo>
                  <a:lnTo>
                    <a:pt x="6707" y="12129"/>
                  </a:lnTo>
                  <a:close/>
                  <a:moveTo>
                    <a:pt x="9884" y="6926"/>
                  </a:moveTo>
                  <a:cubicBezTo>
                    <a:pt x="10290" y="6926"/>
                    <a:pt x="10698" y="7013"/>
                    <a:pt x="11082" y="7192"/>
                  </a:cubicBezTo>
                  <a:lnTo>
                    <a:pt x="11094" y="7198"/>
                  </a:lnTo>
                  <a:cubicBezTo>
                    <a:pt x="11562" y="7422"/>
                    <a:pt x="11958" y="7766"/>
                    <a:pt x="12242" y="8198"/>
                  </a:cubicBezTo>
                  <a:lnTo>
                    <a:pt x="11411" y="9028"/>
                  </a:lnTo>
                  <a:cubicBezTo>
                    <a:pt x="11112" y="8400"/>
                    <a:pt x="10499" y="8061"/>
                    <a:pt x="9877" y="8061"/>
                  </a:cubicBezTo>
                  <a:cubicBezTo>
                    <a:pt x="9448" y="8061"/>
                    <a:pt x="9016" y="8222"/>
                    <a:pt x="8679" y="8560"/>
                  </a:cubicBezTo>
                  <a:lnTo>
                    <a:pt x="3074" y="14161"/>
                  </a:lnTo>
                  <a:cubicBezTo>
                    <a:pt x="2410" y="14822"/>
                    <a:pt x="2410" y="15900"/>
                    <a:pt x="3074" y="16562"/>
                  </a:cubicBezTo>
                  <a:cubicBezTo>
                    <a:pt x="3405" y="16894"/>
                    <a:pt x="3840" y="17060"/>
                    <a:pt x="4275" y="17060"/>
                  </a:cubicBezTo>
                  <a:cubicBezTo>
                    <a:pt x="4710" y="17060"/>
                    <a:pt x="5144" y="16894"/>
                    <a:pt x="5475" y="16562"/>
                  </a:cubicBezTo>
                  <a:lnTo>
                    <a:pt x="8546" y="13491"/>
                  </a:lnTo>
                  <a:cubicBezTo>
                    <a:pt x="8974" y="13642"/>
                    <a:pt x="9424" y="13720"/>
                    <a:pt x="9880" y="13720"/>
                  </a:cubicBezTo>
                  <a:lnTo>
                    <a:pt x="9920" y="13720"/>
                  </a:lnTo>
                  <a:lnTo>
                    <a:pt x="6275" y="17362"/>
                  </a:lnTo>
                  <a:cubicBezTo>
                    <a:pt x="5716" y="17961"/>
                    <a:pt x="4960" y="18262"/>
                    <a:pt x="4202" y="18262"/>
                  </a:cubicBezTo>
                  <a:cubicBezTo>
                    <a:pt x="3479" y="18262"/>
                    <a:pt x="2755" y="17987"/>
                    <a:pt x="2202" y="17434"/>
                  </a:cubicBezTo>
                  <a:cubicBezTo>
                    <a:pt x="1070" y="16302"/>
                    <a:pt x="1103" y="14454"/>
                    <a:pt x="2274" y="13361"/>
                  </a:cubicBezTo>
                  <a:lnTo>
                    <a:pt x="7878" y="7757"/>
                  </a:lnTo>
                  <a:cubicBezTo>
                    <a:pt x="8422" y="7214"/>
                    <a:pt x="9147" y="6926"/>
                    <a:pt x="9884" y="6926"/>
                  </a:cubicBezTo>
                  <a:close/>
                  <a:moveTo>
                    <a:pt x="15673" y="1"/>
                  </a:moveTo>
                  <a:cubicBezTo>
                    <a:pt x="14659" y="1"/>
                    <a:pt x="13644" y="388"/>
                    <a:pt x="12870" y="1162"/>
                  </a:cubicBezTo>
                  <a:lnTo>
                    <a:pt x="7078" y="6957"/>
                  </a:lnTo>
                  <a:lnTo>
                    <a:pt x="1471" y="12561"/>
                  </a:lnTo>
                  <a:cubicBezTo>
                    <a:pt x="339" y="13693"/>
                    <a:pt x="1" y="15399"/>
                    <a:pt x="614" y="16879"/>
                  </a:cubicBezTo>
                  <a:cubicBezTo>
                    <a:pt x="1230" y="18358"/>
                    <a:pt x="2673" y="19324"/>
                    <a:pt x="4276" y="19324"/>
                  </a:cubicBezTo>
                  <a:cubicBezTo>
                    <a:pt x="4280" y="19325"/>
                    <a:pt x="4284" y="19325"/>
                    <a:pt x="4288" y="19325"/>
                  </a:cubicBezTo>
                  <a:cubicBezTo>
                    <a:pt x="5334" y="19325"/>
                    <a:pt x="6338" y="18908"/>
                    <a:pt x="7078" y="18165"/>
                  </a:cubicBezTo>
                  <a:lnTo>
                    <a:pt x="12682" y="12561"/>
                  </a:lnTo>
                  <a:lnTo>
                    <a:pt x="18477" y="6767"/>
                  </a:lnTo>
                  <a:cubicBezTo>
                    <a:pt x="20023" y="5221"/>
                    <a:pt x="20023" y="2711"/>
                    <a:pt x="18477" y="1162"/>
                  </a:cubicBezTo>
                  <a:cubicBezTo>
                    <a:pt x="17702" y="388"/>
                    <a:pt x="16688" y="1"/>
                    <a:pt x="156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gf083f2f4e2_0_8"/>
            <p:cNvSpPr/>
            <p:nvPr/>
          </p:nvSpPr>
          <p:spPr>
            <a:xfrm>
              <a:off x="4208775" y="588000"/>
              <a:ext cx="71125" cy="68350"/>
            </a:xfrm>
            <a:custGeom>
              <a:avLst/>
              <a:gdLst/>
              <a:ahLst/>
              <a:cxnLst/>
              <a:rect l="l" t="t" r="r" b="b"/>
              <a:pathLst>
                <a:path w="2845" h="2734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0" y="387"/>
                    <a:pt x="0" y="746"/>
                    <a:pt x="221" y="966"/>
                  </a:cubicBezTo>
                  <a:lnTo>
                    <a:pt x="1821" y="2567"/>
                  </a:lnTo>
                  <a:cubicBezTo>
                    <a:pt x="1933" y="2677"/>
                    <a:pt x="2079" y="2733"/>
                    <a:pt x="2224" y="2733"/>
                  </a:cubicBezTo>
                  <a:cubicBezTo>
                    <a:pt x="2368" y="2733"/>
                    <a:pt x="2513" y="2678"/>
                    <a:pt x="2624" y="2567"/>
                  </a:cubicBezTo>
                  <a:cubicBezTo>
                    <a:pt x="2845" y="2346"/>
                    <a:pt x="2845" y="1987"/>
                    <a:pt x="2624" y="1767"/>
                  </a:cubicBezTo>
                  <a:lnTo>
                    <a:pt x="1021" y="166"/>
                  </a:ln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gf083f2f4e2_0_8"/>
            <p:cNvSpPr/>
            <p:nvPr/>
          </p:nvSpPr>
          <p:spPr>
            <a:xfrm>
              <a:off x="4228400" y="527925"/>
              <a:ext cx="91050" cy="48400"/>
            </a:xfrm>
            <a:custGeom>
              <a:avLst/>
              <a:gdLst/>
              <a:ahLst/>
              <a:cxnLst/>
              <a:rect l="l" t="t" r="r" b="b"/>
              <a:pathLst>
                <a:path w="3642" h="1936" extrusionOk="0">
                  <a:moveTo>
                    <a:pt x="636" y="0"/>
                  </a:moveTo>
                  <a:cubicBezTo>
                    <a:pt x="400" y="0"/>
                    <a:pt x="180" y="150"/>
                    <a:pt x="100" y="389"/>
                  </a:cubicBezTo>
                  <a:cubicBezTo>
                    <a:pt x="0" y="685"/>
                    <a:pt x="160" y="1005"/>
                    <a:pt x="459" y="1105"/>
                  </a:cubicBezTo>
                  <a:lnTo>
                    <a:pt x="2860" y="1905"/>
                  </a:lnTo>
                  <a:cubicBezTo>
                    <a:pt x="2917" y="1923"/>
                    <a:pt x="2977" y="1935"/>
                    <a:pt x="3038" y="1935"/>
                  </a:cubicBezTo>
                  <a:cubicBezTo>
                    <a:pt x="3316" y="1932"/>
                    <a:pt x="3554" y="1733"/>
                    <a:pt x="3596" y="1458"/>
                  </a:cubicBezTo>
                  <a:cubicBezTo>
                    <a:pt x="3642" y="1183"/>
                    <a:pt x="3482" y="918"/>
                    <a:pt x="3219" y="830"/>
                  </a:cubicBezTo>
                  <a:lnTo>
                    <a:pt x="816" y="30"/>
                  </a:lnTo>
                  <a:cubicBezTo>
                    <a:pt x="756" y="10"/>
                    <a:pt x="695" y="0"/>
                    <a:pt x="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gf083f2f4e2_0_8"/>
            <p:cNvSpPr/>
            <p:nvPr/>
          </p:nvSpPr>
          <p:spPr>
            <a:xfrm>
              <a:off x="4148300" y="608000"/>
              <a:ext cx="52050" cy="88600"/>
            </a:xfrm>
            <a:custGeom>
              <a:avLst/>
              <a:gdLst/>
              <a:ahLst/>
              <a:cxnLst/>
              <a:rect l="l" t="t" r="r" b="b"/>
              <a:pathLst>
                <a:path w="2082" h="3544" extrusionOk="0">
                  <a:moveTo>
                    <a:pt x="639" y="1"/>
                  </a:moveTo>
                  <a:cubicBezTo>
                    <a:pt x="580" y="1"/>
                    <a:pt x="519" y="10"/>
                    <a:pt x="460" y="31"/>
                  </a:cubicBezTo>
                  <a:cubicBezTo>
                    <a:pt x="161" y="127"/>
                    <a:pt x="1" y="450"/>
                    <a:pt x="100" y="746"/>
                  </a:cubicBezTo>
                  <a:lnTo>
                    <a:pt x="903" y="3150"/>
                  </a:lnTo>
                  <a:cubicBezTo>
                    <a:pt x="979" y="3390"/>
                    <a:pt x="1202" y="3544"/>
                    <a:pt x="1441" y="3544"/>
                  </a:cubicBezTo>
                  <a:cubicBezTo>
                    <a:pt x="1500" y="3544"/>
                    <a:pt x="1560" y="3535"/>
                    <a:pt x="1619" y="3515"/>
                  </a:cubicBezTo>
                  <a:cubicBezTo>
                    <a:pt x="1921" y="3415"/>
                    <a:pt x="2081" y="3089"/>
                    <a:pt x="1975" y="2790"/>
                  </a:cubicBezTo>
                  <a:lnTo>
                    <a:pt x="1175" y="390"/>
                  </a:lnTo>
                  <a:cubicBezTo>
                    <a:pt x="1096" y="151"/>
                    <a:pt x="875" y="1"/>
                    <a:pt x="6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gf083f2f4e2_0_8"/>
            <p:cNvSpPr/>
            <p:nvPr/>
          </p:nvSpPr>
          <p:spPr>
            <a:xfrm>
              <a:off x="3928725" y="307900"/>
              <a:ext cx="71200" cy="68375"/>
            </a:xfrm>
            <a:custGeom>
              <a:avLst/>
              <a:gdLst/>
              <a:ahLst/>
              <a:cxnLst/>
              <a:rect l="l" t="t" r="r" b="b"/>
              <a:pathLst>
                <a:path w="2848" h="2735" extrusionOk="0">
                  <a:moveTo>
                    <a:pt x="620" y="1"/>
                  </a:moveTo>
                  <a:cubicBezTo>
                    <a:pt x="475" y="1"/>
                    <a:pt x="330" y="57"/>
                    <a:pt x="221" y="168"/>
                  </a:cubicBezTo>
                  <a:cubicBezTo>
                    <a:pt x="3" y="385"/>
                    <a:pt x="0" y="739"/>
                    <a:pt x="214" y="962"/>
                  </a:cubicBezTo>
                  <a:lnTo>
                    <a:pt x="1815" y="2562"/>
                  </a:lnTo>
                  <a:cubicBezTo>
                    <a:pt x="1926" y="2677"/>
                    <a:pt x="2074" y="2734"/>
                    <a:pt x="2222" y="2734"/>
                  </a:cubicBezTo>
                  <a:cubicBezTo>
                    <a:pt x="2367" y="2734"/>
                    <a:pt x="2512" y="2679"/>
                    <a:pt x="2624" y="2569"/>
                  </a:cubicBezTo>
                  <a:cubicBezTo>
                    <a:pt x="2847" y="2345"/>
                    <a:pt x="2844" y="1983"/>
                    <a:pt x="2615" y="1762"/>
                  </a:cubicBezTo>
                  <a:lnTo>
                    <a:pt x="1015" y="162"/>
                  </a:lnTo>
                  <a:cubicBezTo>
                    <a:pt x="904" y="54"/>
                    <a:pt x="762" y="1"/>
                    <a:pt x="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gf083f2f4e2_0_8"/>
            <p:cNvSpPr/>
            <p:nvPr/>
          </p:nvSpPr>
          <p:spPr>
            <a:xfrm>
              <a:off x="4008200" y="267675"/>
              <a:ext cx="51875" cy="88450"/>
            </a:xfrm>
            <a:custGeom>
              <a:avLst/>
              <a:gdLst/>
              <a:ahLst/>
              <a:cxnLst/>
              <a:rect l="l" t="t" r="r" b="b"/>
              <a:pathLst>
                <a:path w="2075" h="3538" extrusionOk="0">
                  <a:moveTo>
                    <a:pt x="636" y="1"/>
                  </a:moveTo>
                  <a:cubicBezTo>
                    <a:pt x="577" y="1"/>
                    <a:pt x="518" y="10"/>
                    <a:pt x="460" y="29"/>
                  </a:cubicBezTo>
                  <a:cubicBezTo>
                    <a:pt x="161" y="128"/>
                    <a:pt x="1" y="449"/>
                    <a:pt x="100" y="747"/>
                  </a:cubicBezTo>
                  <a:lnTo>
                    <a:pt x="900" y="3151"/>
                  </a:lnTo>
                  <a:cubicBezTo>
                    <a:pt x="979" y="3380"/>
                    <a:pt x="1193" y="3537"/>
                    <a:pt x="1438" y="3537"/>
                  </a:cubicBezTo>
                  <a:cubicBezTo>
                    <a:pt x="1498" y="3534"/>
                    <a:pt x="1559" y="3525"/>
                    <a:pt x="1619" y="3507"/>
                  </a:cubicBezTo>
                  <a:cubicBezTo>
                    <a:pt x="1915" y="3408"/>
                    <a:pt x="2075" y="3088"/>
                    <a:pt x="1975" y="2789"/>
                  </a:cubicBezTo>
                  <a:lnTo>
                    <a:pt x="1175" y="388"/>
                  </a:lnTo>
                  <a:cubicBezTo>
                    <a:pt x="1095" y="151"/>
                    <a:pt x="873" y="1"/>
                    <a:pt x="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gf083f2f4e2_0_8"/>
            <p:cNvSpPr/>
            <p:nvPr/>
          </p:nvSpPr>
          <p:spPr>
            <a:xfrm>
              <a:off x="3888100" y="387825"/>
              <a:ext cx="91675" cy="48300"/>
            </a:xfrm>
            <a:custGeom>
              <a:avLst/>
              <a:gdLst/>
              <a:ahLst/>
              <a:cxnLst/>
              <a:rect l="l" t="t" r="r" b="b"/>
              <a:pathLst>
                <a:path w="3667" h="1932" extrusionOk="0">
                  <a:moveTo>
                    <a:pt x="636" y="0"/>
                  </a:moveTo>
                  <a:cubicBezTo>
                    <a:pt x="400" y="0"/>
                    <a:pt x="180" y="150"/>
                    <a:pt x="100" y="386"/>
                  </a:cubicBezTo>
                  <a:cubicBezTo>
                    <a:pt x="1" y="685"/>
                    <a:pt x="161" y="1005"/>
                    <a:pt x="460" y="1105"/>
                  </a:cubicBezTo>
                  <a:lnTo>
                    <a:pt x="2860" y="1905"/>
                  </a:lnTo>
                  <a:cubicBezTo>
                    <a:pt x="2917" y="1923"/>
                    <a:pt x="2975" y="1932"/>
                    <a:pt x="3032" y="1932"/>
                  </a:cubicBezTo>
                  <a:cubicBezTo>
                    <a:pt x="3270" y="1932"/>
                    <a:pt x="3492" y="1781"/>
                    <a:pt x="3570" y="1543"/>
                  </a:cubicBezTo>
                  <a:cubicBezTo>
                    <a:pt x="3666" y="1250"/>
                    <a:pt x="3512" y="933"/>
                    <a:pt x="3219" y="830"/>
                  </a:cubicBezTo>
                  <a:lnTo>
                    <a:pt x="816" y="30"/>
                  </a:lnTo>
                  <a:cubicBezTo>
                    <a:pt x="756" y="10"/>
                    <a:pt x="696" y="0"/>
                    <a:pt x="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8" name="Google Shape;578;gf083f2f4e2_0_8"/>
          <p:cNvSpPr txBox="1"/>
          <p:nvPr/>
        </p:nvSpPr>
        <p:spPr>
          <a:xfrm>
            <a:off x="6056875" y="3127750"/>
            <a:ext cx="2414100" cy="15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rPr>
              <a:t>Se realizan preguntas de contraste, donde se extrae la diferencia entre términos.</a:t>
            </a:r>
            <a:endParaRPr sz="1400" b="0" i="0" u="none" strike="noStrike" cap="none">
              <a:solidFill>
                <a:srgbClr val="053B5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79" name="Google Shape;579;gf083f2f4e2_0_8"/>
          <p:cNvGrpSpPr/>
          <p:nvPr/>
        </p:nvGrpSpPr>
        <p:grpSpPr>
          <a:xfrm flipH="1">
            <a:off x="3208350" y="3851469"/>
            <a:ext cx="264654" cy="45951"/>
            <a:chOff x="6146875" y="1767300"/>
            <a:chExt cx="331025" cy="57475"/>
          </a:xfrm>
        </p:grpSpPr>
        <p:sp>
          <p:nvSpPr>
            <p:cNvPr id="580" name="Google Shape;580;gf083f2f4e2_0_8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gf083f2f4e2_0_8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gf083f2f4e2_0_8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3" name="Google Shape;583;gf083f2f4e2_0_8"/>
          <p:cNvGrpSpPr/>
          <p:nvPr/>
        </p:nvGrpSpPr>
        <p:grpSpPr>
          <a:xfrm flipH="1">
            <a:off x="8029500" y="4080069"/>
            <a:ext cx="264654" cy="45951"/>
            <a:chOff x="6146875" y="1767300"/>
            <a:chExt cx="331025" cy="57475"/>
          </a:xfrm>
        </p:grpSpPr>
        <p:sp>
          <p:nvSpPr>
            <p:cNvPr id="584" name="Google Shape;584;gf083f2f4e2_0_8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gf083f2f4e2_0_8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gf083f2f4e2_0_8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7" name="Google Shape;587;gf083f2f4e2_0_8"/>
          <p:cNvSpPr txBox="1">
            <a:spLocks noGrp="1"/>
          </p:cNvSpPr>
          <p:nvPr>
            <p:ph type="subTitle" idx="4294967295"/>
          </p:nvPr>
        </p:nvSpPr>
        <p:spPr>
          <a:xfrm>
            <a:off x="162050" y="807050"/>
            <a:ext cx="35565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rgbClr val="053B5C"/>
                </a:solidFill>
              </a:rPr>
              <a:t>Se recomienda tener claridad en los objetivos a desarrollar.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endParaRPr/>
          </a:p>
        </p:txBody>
      </p:sp>
      <p:sp>
        <p:nvSpPr>
          <p:cNvPr id="588" name="Google Shape;588;gf083f2f4e2_0_8"/>
          <p:cNvSpPr txBox="1">
            <a:spLocks noGrp="1"/>
          </p:cNvSpPr>
          <p:nvPr>
            <p:ph type="title" idx="4294967295"/>
          </p:nvPr>
        </p:nvSpPr>
        <p:spPr>
          <a:xfrm>
            <a:off x="1175750" y="397400"/>
            <a:ext cx="15291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accent6"/>
                </a:solidFill>
              </a:rPr>
              <a:t>Claridad.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589" name="Google Shape;589;gf083f2f4e2_0_8"/>
          <p:cNvSpPr txBox="1">
            <a:spLocks noGrp="1"/>
          </p:cNvSpPr>
          <p:nvPr>
            <p:ph type="subTitle" idx="4294967295"/>
          </p:nvPr>
        </p:nvSpPr>
        <p:spPr>
          <a:xfrm>
            <a:off x="3718525" y="807050"/>
            <a:ext cx="5319000" cy="7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rgbClr val="053B5C"/>
                </a:solidFill>
              </a:rPr>
              <a:t>Mantener un diálogo asertivo y abierto con el entrevistado, conduce a una conversación espontánea, agil y dinamica.</a:t>
            </a:r>
            <a:endParaRPr>
              <a:solidFill>
                <a:srgbClr val="053B5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endParaRPr/>
          </a:p>
        </p:txBody>
      </p:sp>
      <p:sp>
        <p:nvSpPr>
          <p:cNvPr id="590" name="Google Shape;590;gf083f2f4e2_0_8"/>
          <p:cNvSpPr txBox="1">
            <a:spLocks noGrp="1"/>
          </p:cNvSpPr>
          <p:nvPr>
            <p:ph type="title" idx="4294967295"/>
          </p:nvPr>
        </p:nvSpPr>
        <p:spPr>
          <a:xfrm>
            <a:off x="5574475" y="375046"/>
            <a:ext cx="16071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accent6"/>
                </a:solidFill>
              </a:rPr>
              <a:t>Dialogo.</a:t>
            </a:r>
            <a:endParaRPr>
              <a:solidFill>
                <a:schemeClr val="accent6"/>
              </a:solidFill>
            </a:endParaRPr>
          </a:p>
        </p:txBody>
      </p:sp>
      <p:cxnSp>
        <p:nvCxnSpPr>
          <p:cNvPr id="591" name="Google Shape;591;gf083f2f4e2_0_8"/>
          <p:cNvCxnSpPr/>
          <p:nvPr/>
        </p:nvCxnSpPr>
        <p:spPr>
          <a:xfrm>
            <a:off x="3731681" y="378350"/>
            <a:ext cx="0" cy="1068600"/>
          </a:xfrm>
          <a:prstGeom prst="straightConnector1">
            <a:avLst/>
          </a:prstGeom>
          <a:noFill/>
          <a:ln w="19050" cap="flat" cmpd="sng">
            <a:solidFill>
              <a:srgbClr val="053B5C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92" name="Google Shape;592;gf083f2f4e2_0_8"/>
          <p:cNvGrpSpPr/>
          <p:nvPr/>
        </p:nvGrpSpPr>
        <p:grpSpPr>
          <a:xfrm>
            <a:off x="6962450" y="1916595"/>
            <a:ext cx="574550" cy="883745"/>
            <a:chOff x="3365973" y="803668"/>
            <a:chExt cx="1361492" cy="2094182"/>
          </a:xfrm>
        </p:grpSpPr>
        <p:sp>
          <p:nvSpPr>
            <p:cNvPr id="593" name="Google Shape;593;gf083f2f4e2_0_8"/>
            <p:cNvSpPr/>
            <p:nvPr/>
          </p:nvSpPr>
          <p:spPr>
            <a:xfrm>
              <a:off x="3365973" y="803668"/>
              <a:ext cx="1361492" cy="1768081"/>
            </a:xfrm>
            <a:custGeom>
              <a:avLst/>
              <a:gdLst/>
              <a:ahLst/>
              <a:cxnLst/>
              <a:rect l="l" t="t" r="r" b="b"/>
              <a:pathLst>
                <a:path w="2847" h="3697" extrusionOk="0">
                  <a:moveTo>
                    <a:pt x="1402" y="290"/>
                  </a:moveTo>
                  <a:cubicBezTo>
                    <a:pt x="1667" y="290"/>
                    <a:pt x="1936" y="387"/>
                    <a:pt x="2157" y="604"/>
                  </a:cubicBezTo>
                  <a:cubicBezTo>
                    <a:pt x="2847" y="1294"/>
                    <a:pt x="2354" y="2465"/>
                    <a:pt x="1393" y="2465"/>
                  </a:cubicBezTo>
                  <a:cubicBezTo>
                    <a:pt x="789" y="2465"/>
                    <a:pt x="296" y="1984"/>
                    <a:pt x="296" y="1393"/>
                  </a:cubicBezTo>
                  <a:cubicBezTo>
                    <a:pt x="296" y="730"/>
                    <a:pt x="838" y="290"/>
                    <a:pt x="1402" y="290"/>
                  </a:cubicBezTo>
                  <a:close/>
                  <a:moveTo>
                    <a:pt x="1380" y="0"/>
                  </a:moveTo>
                  <a:cubicBezTo>
                    <a:pt x="617" y="0"/>
                    <a:pt x="1" y="641"/>
                    <a:pt x="25" y="1405"/>
                  </a:cubicBezTo>
                  <a:cubicBezTo>
                    <a:pt x="25" y="2452"/>
                    <a:pt x="1220" y="3561"/>
                    <a:pt x="1368" y="3697"/>
                  </a:cubicBezTo>
                  <a:lnTo>
                    <a:pt x="1405" y="3697"/>
                  </a:lnTo>
                  <a:cubicBezTo>
                    <a:pt x="1565" y="3549"/>
                    <a:pt x="2748" y="2502"/>
                    <a:pt x="2748" y="1405"/>
                  </a:cubicBezTo>
                  <a:cubicBezTo>
                    <a:pt x="2773" y="641"/>
                    <a:pt x="2157" y="0"/>
                    <a:pt x="1380" y="0"/>
                  </a:cubicBezTo>
                  <a:close/>
                </a:path>
              </a:pathLst>
            </a:custGeom>
            <a:solidFill>
              <a:srgbClr val="5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gf083f2f4e2_0_8"/>
            <p:cNvSpPr/>
            <p:nvPr/>
          </p:nvSpPr>
          <p:spPr>
            <a:xfrm>
              <a:off x="3864295" y="2571750"/>
              <a:ext cx="326100" cy="326100"/>
            </a:xfrm>
            <a:prstGeom prst="donut">
              <a:avLst>
                <a:gd name="adj" fmla="val 25000"/>
              </a:avLst>
            </a:prstGeom>
            <a:solidFill>
              <a:srgbClr val="5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95" name="Google Shape;595;gf083f2f4e2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726975" y="4148976"/>
            <a:ext cx="1417025" cy="989850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gf083f2f4e2_0_8"/>
          <p:cNvSpPr txBox="1"/>
          <p:nvPr/>
        </p:nvSpPr>
        <p:spPr>
          <a:xfrm>
            <a:off x="-458675" y="4719950"/>
            <a:ext cx="3948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Adaptado de Robles, Bernardo. (2011)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ed9dbf2e72_0_0"/>
          <p:cNvSpPr txBox="1">
            <a:spLocks noGrp="1"/>
          </p:cNvSpPr>
          <p:nvPr>
            <p:ph type="title"/>
          </p:nvPr>
        </p:nvSpPr>
        <p:spPr>
          <a:xfrm>
            <a:off x="2590875" y="712575"/>
            <a:ext cx="4569900" cy="289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4400" b="1">
                <a:solidFill>
                  <a:schemeClr val="dk1"/>
                </a:solidFill>
              </a:rPr>
              <a:t>¿Cómo llevar a cabo una entrevista a profundidad?</a:t>
            </a:r>
            <a:endParaRPr sz="4400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0"/>
          <p:cNvSpPr/>
          <p:nvPr/>
        </p:nvSpPr>
        <p:spPr>
          <a:xfrm>
            <a:off x="52300" y="3234825"/>
            <a:ext cx="9091800" cy="106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20"/>
          <p:cNvSpPr txBox="1">
            <a:spLocks noGrp="1"/>
          </p:cNvSpPr>
          <p:nvPr>
            <p:ph type="title"/>
          </p:nvPr>
        </p:nvSpPr>
        <p:spPr>
          <a:xfrm>
            <a:off x="446175" y="225550"/>
            <a:ext cx="8403000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sz="3600">
                <a:solidFill>
                  <a:srgbClr val="053B5C"/>
                </a:solidFill>
              </a:rPr>
              <a:t>¿Qué hacer? &amp; ¿Qué no hacer en la entrevista?</a:t>
            </a:r>
            <a:endParaRPr sz="3600"/>
          </a:p>
        </p:txBody>
      </p:sp>
      <p:sp>
        <p:nvSpPr>
          <p:cNvPr id="603" name="Google Shape;603;p20"/>
          <p:cNvSpPr txBox="1">
            <a:spLocks noGrp="1"/>
          </p:cNvSpPr>
          <p:nvPr>
            <p:ph type="title" idx="2"/>
          </p:nvPr>
        </p:nvSpPr>
        <p:spPr>
          <a:xfrm>
            <a:off x="656725" y="1086257"/>
            <a:ext cx="35370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600" b="1" i="1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Qué hacer.</a:t>
            </a:r>
            <a:endParaRPr sz="2600" b="1" i="1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4" name="Google Shape;604;p20"/>
          <p:cNvSpPr txBox="1">
            <a:spLocks noGrp="1"/>
          </p:cNvSpPr>
          <p:nvPr>
            <p:ph type="title" idx="4"/>
          </p:nvPr>
        </p:nvSpPr>
        <p:spPr>
          <a:xfrm>
            <a:off x="4766916" y="1086257"/>
            <a:ext cx="35370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600" b="1" i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Qué no hacer.</a:t>
            </a:r>
            <a:endParaRPr sz="2600" b="1" i="1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05" name="Google Shape;605;p20"/>
          <p:cNvGrpSpPr/>
          <p:nvPr/>
        </p:nvGrpSpPr>
        <p:grpSpPr>
          <a:xfrm>
            <a:off x="5329500" y="4068675"/>
            <a:ext cx="3663017" cy="1003812"/>
            <a:chOff x="2758166" y="2806937"/>
            <a:chExt cx="4554859" cy="1539588"/>
          </a:xfrm>
        </p:grpSpPr>
        <p:sp>
          <p:nvSpPr>
            <p:cNvPr id="606" name="Google Shape;606;p20"/>
            <p:cNvSpPr/>
            <p:nvPr/>
          </p:nvSpPr>
          <p:spPr>
            <a:xfrm>
              <a:off x="4819050" y="3172550"/>
              <a:ext cx="45550" cy="35450"/>
            </a:xfrm>
            <a:custGeom>
              <a:avLst/>
              <a:gdLst/>
              <a:ahLst/>
              <a:cxnLst/>
              <a:rect l="l" t="t" r="r" b="b"/>
              <a:pathLst>
                <a:path w="1822" h="1418" extrusionOk="0">
                  <a:moveTo>
                    <a:pt x="905" y="0"/>
                  </a:moveTo>
                  <a:cubicBezTo>
                    <a:pt x="0" y="0"/>
                    <a:pt x="0" y="1417"/>
                    <a:pt x="905" y="1417"/>
                  </a:cubicBezTo>
                  <a:cubicBezTo>
                    <a:pt x="1822" y="1417"/>
                    <a:pt x="1822" y="0"/>
                    <a:pt x="905" y="0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0"/>
            <p:cNvSpPr/>
            <p:nvPr/>
          </p:nvSpPr>
          <p:spPr>
            <a:xfrm>
              <a:off x="4738975" y="3172550"/>
              <a:ext cx="45575" cy="35450"/>
            </a:xfrm>
            <a:custGeom>
              <a:avLst/>
              <a:gdLst/>
              <a:ahLst/>
              <a:cxnLst/>
              <a:rect l="l" t="t" r="r" b="b"/>
              <a:pathLst>
                <a:path w="1823" h="1418" extrusionOk="0">
                  <a:moveTo>
                    <a:pt x="905" y="0"/>
                  </a:moveTo>
                  <a:cubicBezTo>
                    <a:pt x="0" y="0"/>
                    <a:pt x="0" y="1417"/>
                    <a:pt x="905" y="1417"/>
                  </a:cubicBezTo>
                  <a:cubicBezTo>
                    <a:pt x="1822" y="1417"/>
                    <a:pt x="1822" y="0"/>
                    <a:pt x="905" y="0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0"/>
            <p:cNvSpPr/>
            <p:nvPr/>
          </p:nvSpPr>
          <p:spPr>
            <a:xfrm>
              <a:off x="4896725" y="3172550"/>
              <a:ext cx="45575" cy="35450"/>
            </a:xfrm>
            <a:custGeom>
              <a:avLst/>
              <a:gdLst/>
              <a:ahLst/>
              <a:cxnLst/>
              <a:rect l="l" t="t" r="r" b="b"/>
              <a:pathLst>
                <a:path w="1823" h="1418" extrusionOk="0">
                  <a:moveTo>
                    <a:pt x="918" y="0"/>
                  </a:moveTo>
                  <a:cubicBezTo>
                    <a:pt x="1" y="0"/>
                    <a:pt x="1" y="1417"/>
                    <a:pt x="918" y="1417"/>
                  </a:cubicBezTo>
                  <a:cubicBezTo>
                    <a:pt x="1822" y="1417"/>
                    <a:pt x="1822" y="0"/>
                    <a:pt x="918" y="0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0"/>
            <p:cNvSpPr/>
            <p:nvPr/>
          </p:nvSpPr>
          <p:spPr>
            <a:xfrm>
              <a:off x="6604975" y="2885900"/>
              <a:ext cx="600700" cy="311675"/>
            </a:xfrm>
            <a:custGeom>
              <a:avLst/>
              <a:gdLst/>
              <a:ahLst/>
              <a:cxnLst/>
              <a:rect l="l" t="t" r="r" b="b"/>
              <a:pathLst>
                <a:path w="24028" h="12467" extrusionOk="0">
                  <a:moveTo>
                    <a:pt x="12002" y="1"/>
                  </a:moveTo>
                  <a:cubicBezTo>
                    <a:pt x="10204" y="1"/>
                    <a:pt x="8573" y="786"/>
                    <a:pt x="7478" y="2048"/>
                  </a:cubicBezTo>
                  <a:cubicBezTo>
                    <a:pt x="6834" y="2770"/>
                    <a:pt x="5901" y="3150"/>
                    <a:pt x="4938" y="3150"/>
                  </a:cubicBezTo>
                  <a:cubicBezTo>
                    <a:pt x="4868" y="3150"/>
                    <a:pt x="4798" y="3148"/>
                    <a:pt x="4727" y="3144"/>
                  </a:cubicBezTo>
                  <a:cubicBezTo>
                    <a:pt x="4632" y="3132"/>
                    <a:pt x="4537" y="3132"/>
                    <a:pt x="4454" y="3132"/>
                  </a:cubicBezTo>
                  <a:cubicBezTo>
                    <a:pt x="1989" y="3132"/>
                    <a:pt x="1" y="5120"/>
                    <a:pt x="1" y="7573"/>
                  </a:cubicBezTo>
                  <a:cubicBezTo>
                    <a:pt x="1" y="10026"/>
                    <a:pt x="1989" y="12014"/>
                    <a:pt x="4454" y="12014"/>
                  </a:cubicBezTo>
                  <a:cubicBezTo>
                    <a:pt x="5025" y="12014"/>
                    <a:pt x="5585" y="11907"/>
                    <a:pt x="6097" y="11704"/>
                  </a:cubicBezTo>
                  <a:cubicBezTo>
                    <a:pt x="6700" y="11465"/>
                    <a:pt x="7336" y="11357"/>
                    <a:pt x="7976" y="11357"/>
                  </a:cubicBezTo>
                  <a:cubicBezTo>
                    <a:pt x="8675" y="11357"/>
                    <a:pt x="9378" y="11486"/>
                    <a:pt x="10050" y="11716"/>
                  </a:cubicBezTo>
                  <a:cubicBezTo>
                    <a:pt x="10669" y="11919"/>
                    <a:pt x="11324" y="12038"/>
                    <a:pt x="12002" y="12038"/>
                  </a:cubicBezTo>
                  <a:cubicBezTo>
                    <a:pt x="12443" y="12038"/>
                    <a:pt x="12871" y="11990"/>
                    <a:pt x="13288" y="11895"/>
                  </a:cubicBezTo>
                  <a:cubicBezTo>
                    <a:pt x="13528" y="11844"/>
                    <a:pt x="13771" y="11819"/>
                    <a:pt x="14012" y="11819"/>
                  </a:cubicBezTo>
                  <a:cubicBezTo>
                    <a:pt x="14502" y="11819"/>
                    <a:pt x="14989" y="11922"/>
                    <a:pt x="15443" y="12121"/>
                  </a:cubicBezTo>
                  <a:cubicBezTo>
                    <a:pt x="15931" y="12347"/>
                    <a:pt x="16479" y="12466"/>
                    <a:pt x="17062" y="12466"/>
                  </a:cubicBezTo>
                  <a:cubicBezTo>
                    <a:pt x="17872" y="12466"/>
                    <a:pt x="18634" y="12228"/>
                    <a:pt x="19265" y="11800"/>
                  </a:cubicBezTo>
                  <a:cubicBezTo>
                    <a:pt x="19674" y="11527"/>
                    <a:pt x="20162" y="11388"/>
                    <a:pt x="20656" y="11388"/>
                  </a:cubicBezTo>
                  <a:cubicBezTo>
                    <a:pt x="20852" y="11388"/>
                    <a:pt x="21048" y="11410"/>
                    <a:pt x="21241" y="11454"/>
                  </a:cubicBezTo>
                  <a:cubicBezTo>
                    <a:pt x="21396" y="11490"/>
                    <a:pt x="21551" y="11502"/>
                    <a:pt x="21718" y="11502"/>
                  </a:cubicBezTo>
                  <a:cubicBezTo>
                    <a:pt x="23004" y="11502"/>
                    <a:pt x="24028" y="10395"/>
                    <a:pt x="23885" y="9085"/>
                  </a:cubicBezTo>
                  <a:cubicBezTo>
                    <a:pt x="23777" y="8109"/>
                    <a:pt x="22992" y="7311"/>
                    <a:pt x="22027" y="7180"/>
                  </a:cubicBezTo>
                  <a:cubicBezTo>
                    <a:pt x="22015" y="7180"/>
                    <a:pt x="22003" y="7180"/>
                    <a:pt x="21992" y="7168"/>
                  </a:cubicBezTo>
                  <a:cubicBezTo>
                    <a:pt x="21301" y="7085"/>
                    <a:pt x="20682" y="6728"/>
                    <a:pt x="20265" y="6156"/>
                  </a:cubicBezTo>
                  <a:cubicBezTo>
                    <a:pt x="19896" y="5668"/>
                    <a:pt x="19432" y="5263"/>
                    <a:pt x="18884" y="4977"/>
                  </a:cubicBezTo>
                  <a:cubicBezTo>
                    <a:pt x="18241" y="4644"/>
                    <a:pt x="17765" y="4084"/>
                    <a:pt x="17455" y="3430"/>
                  </a:cubicBezTo>
                  <a:cubicBezTo>
                    <a:pt x="16479" y="1405"/>
                    <a:pt x="14407" y="1"/>
                    <a:pt x="12002" y="1"/>
                  </a:cubicBezTo>
                  <a:close/>
                </a:path>
              </a:pathLst>
            </a:custGeom>
            <a:solidFill>
              <a:srgbClr val="75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0"/>
            <p:cNvSpPr/>
            <p:nvPr/>
          </p:nvSpPr>
          <p:spPr>
            <a:xfrm>
              <a:off x="2758166" y="2806937"/>
              <a:ext cx="600700" cy="311700"/>
            </a:xfrm>
            <a:custGeom>
              <a:avLst/>
              <a:gdLst/>
              <a:ahLst/>
              <a:cxnLst/>
              <a:rect l="l" t="t" r="r" b="b"/>
              <a:pathLst>
                <a:path w="24028" h="12478" extrusionOk="0">
                  <a:moveTo>
                    <a:pt x="12002" y="0"/>
                  </a:moveTo>
                  <a:cubicBezTo>
                    <a:pt x="10193" y="0"/>
                    <a:pt x="8573" y="798"/>
                    <a:pt x="7466" y="2048"/>
                  </a:cubicBezTo>
                  <a:cubicBezTo>
                    <a:pt x="6841" y="2772"/>
                    <a:pt x="5924" y="3152"/>
                    <a:pt x="4964" y="3152"/>
                  </a:cubicBezTo>
                  <a:cubicBezTo>
                    <a:pt x="4882" y="3152"/>
                    <a:pt x="4799" y="3149"/>
                    <a:pt x="4716" y="3143"/>
                  </a:cubicBezTo>
                  <a:lnTo>
                    <a:pt x="4454" y="3143"/>
                  </a:lnTo>
                  <a:cubicBezTo>
                    <a:pt x="1989" y="3143"/>
                    <a:pt x="1" y="5132"/>
                    <a:pt x="1" y="7584"/>
                  </a:cubicBezTo>
                  <a:cubicBezTo>
                    <a:pt x="1" y="10037"/>
                    <a:pt x="1989" y="12025"/>
                    <a:pt x="4454" y="12025"/>
                  </a:cubicBezTo>
                  <a:cubicBezTo>
                    <a:pt x="5025" y="12025"/>
                    <a:pt x="5585" y="11918"/>
                    <a:pt x="6085" y="11716"/>
                  </a:cubicBezTo>
                  <a:cubicBezTo>
                    <a:pt x="6702" y="11474"/>
                    <a:pt x="7349" y="11363"/>
                    <a:pt x="7999" y="11363"/>
                  </a:cubicBezTo>
                  <a:cubicBezTo>
                    <a:pt x="8692" y="11363"/>
                    <a:pt x="9386" y="11489"/>
                    <a:pt x="10050" y="11716"/>
                  </a:cubicBezTo>
                  <a:cubicBezTo>
                    <a:pt x="10657" y="11930"/>
                    <a:pt x="11324" y="12037"/>
                    <a:pt x="12002" y="12037"/>
                  </a:cubicBezTo>
                  <a:cubicBezTo>
                    <a:pt x="12443" y="12037"/>
                    <a:pt x="12871" y="11990"/>
                    <a:pt x="13288" y="11906"/>
                  </a:cubicBezTo>
                  <a:cubicBezTo>
                    <a:pt x="13534" y="11854"/>
                    <a:pt x="13782" y="11827"/>
                    <a:pt x="14028" y="11827"/>
                  </a:cubicBezTo>
                  <a:cubicBezTo>
                    <a:pt x="14508" y="11827"/>
                    <a:pt x="14983" y="11928"/>
                    <a:pt x="15431" y="12133"/>
                  </a:cubicBezTo>
                  <a:cubicBezTo>
                    <a:pt x="15931" y="12347"/>
                    <a:pt x="16479" y="12478"/>
                    <a:pt x="17051" y="12478"/>
                  </a:cubicBezTo>
                  <a:cubicBezTo>
                    <a:pt x="17872" y="12478"/>
                    <a:pt x="18634" y="12228"/>
                    <a:pt x="19265" y="11811"/>
                  </a:cubicBezTo>
                  <a:cubicBezTo>
                    <a:pt x="19670" y="11533"/>
                    <a:pt x="20152" y="11398"/>
                    <a:pt x="20641" y="11398"/>
                  </a:cubicBezTo>
                  <a:cubicBezTo>
                    <a:pt x="20842" y="11398"/>
                    <a:pt x="21044" y="11421"/>
                    <a:pt x="21242" y="11466"/>
                  </a:cubicBezTo>
                  <a:cubicBezTo>
                    <a:pt x="21396" y="11490"/>
                    <a:pt x="21551" y="11513"/>
                    <a:pt x="21718" y="11513"/>
                  </a:cubicBezTo>
                  <a:cubicBezTo>
                    <a:pt x="23004" y="11513"/>
                    <a:pt x="24028" y="10406"/>
                    <a:pt x="23885" y="9085"/>
                  </a:cubicBezTo>
                  <a:cubicBezTo>
                    <a:pt x="23766" y="8120"/>
                    <a:pt x="22992" y="7322"/>
                    <a:pt x="22027" y="7180"/>
                  </a:cubicBezTo>
                  <a:lnTo>
                    <a:pt x="21992" y="7180"/>
                  </a:lnTo>
                  <a:cubicBezTo>
                    <a:pt x="21289" y="7096"/>
                    <a:pt x="20682" y="6727"/>
                    <a:pt x="20265" y="6156"/>
                  </a:cubicBezTo>
                  <a:cubicBezTo>
                    <a:pt x="19896" y="5667"/>
                    <a:pt x="19420" y="5263"/>
                    <a:pt x="18872" y="4977"/>
                  </a:cubicBezTo>
                  <a:cubicBezTo>
                    <a:pt x="18241" y="4655"/>
                    <a:pt x="17765" y="4084"/>
                    <a:pt x="17455" y="3441"/>
                  </a:cubicBezTo>
                  <a:cubicBezTo>
                    <a:pt x="16479" y="1405"/>
                    <a:pt x="14407" y="0"/>
                    <a:pt x="12002" y="0"/>
                  </a:cubicBezTo>
                  <a:close/>
                </a:path>
              </a:pathLst>
            </a:custGeom>
            <a:solidFill>
              <a:srgbClr val="75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0"/>
            <p:cNvSpPr/>
            <p:nvPr/>
          </p:nvSpPr>
          <p:spPr>
            <a:xfrm>
              <a:off x="4100500" y="4304225"/>
              <a:ext cx="2484850" cy="42300"/>
            </a:xfrm>
            <a:custGeom>
              <a:avLst/>
              <a:gdLst/>
              <a:ahLst/>
              <a:cxnLst/>
              <a:rect l="l" t="t" r="r" b="b"/>
              <a:pathLst>
                <a:path w="99394" h="1692" extrusionOk="0">
                  <a:moveTo>
                    <a:pt x="846" y="1"/>
                  </a:moveTo>
                  <a:cubicBezTo>
                    <a:pt x="382" y="1"/>
                    <a:pt x="1" y="382"/>
                    <a:pt x="1" y="846"/>
                  </a:cubicBezTo>
                  <a:cubicBezTo>
                    <a:pt x="1" y="1310"/>
                    <a:pt x="382" y="1691"/>
                    <a:pt x="846" y="1691"/>
                  </a:cubicBezTo>
                  <a:lnTo>
                    <a:pt x="98549" y="1691"/>
                  </a:lnTo>
                  <a:cubicBezTo>
                    <a:pt x="99013" y="1691"/>
                    <a:pt x="99394" y="1310"/>
                    <a:pt x="99394" y="846"/>
                  </a:cubicBezTo>
                  <a:cubicBezTo>
                    <a:pt x="99394" y="382"/>
                    <a:pt x="99013" y="1"/>
                    <a:pt x="985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0"/>
            <p:cNvSpPr/>
            <p:nvPr/>
          </p:nvSpPr>
          <p:spPr>
            <a:xfrm>
              <a:off x="4136525" y="3881550"/>
              <a:ext cx="80075" cy="95575"/>
            </a:xfrm>
            <a:custGeom>
              <a:avLst/>
              <a:gdLst/>
              <a:ahLst/>
              <a:cxnLst/>
              <a:rect l="l" t="t" r="r" b="b"/>
              <a:pathLst>
                <a:path w="3203" h="3823" fill="none" extrusionOk="0">
                  <a:moveTo>
                    <a:pt x="3203" y="1"/>
                  </a:moveTo>
                  <a:lnTo>
                    <a:pt x="965" y="1"/>
                  </a:lnTo>
                  <a:cubicBezTo>
                    <a:pt x="310" y="1"/>
                    <a:pt x="0" y="787"/>
                    <a:pt x="465" y="1227"/>
                  </a:cubicBezTo>
                  <a:lnTo>
                    <a:pt x="3203" y="3823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lt2"/>
            </a:solidFill>
            <a:ln w="154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0"/>
            <p:cNvSpPr/>
            <p:nvPr/>
          </p:nvSpPr>
          <p:spPr>
            <a:xfrm>
              <a:off x="4248150" y="3795225"/>
              <a:ext cx="39075" cy="11450"/>
            </a:xfrm>
            <a:custGeom>
              <a:avLst/>
              <a:gdLst/>
              <a:ahLst/>
              <a:cxnLst/>
              <a:rect l="l" t="t" r="r" b="b"/>
              <a:pathLst>
                <a:path w="1563" h="458" extrusionOk="0">
                  <a:moveTo>
                    <a:pt x="655" y="1"/>
                  </a:moveTo>
                  <a:cubicBezTo>
                    <a:pt x="595" y="1"/>
                    <a:pt x="307" y="10"/>
                    <a:pt x="0" y="180"/>
                  </a:cubicBezTo>
                  <a:cubicBezTo>
                    <a:pt x="0" y="180"/>
                    <a:pt x="564" y="457"/>
                    <a:pt x="995" y="457"/>
                  </a:cubicBezTo>
                  <a:cubicBezTo>
                    <a:pt x="1069" y="457"/>
                    <a:pt x="1140" y="449"/>
                    <a:pt x="1203" y="430"/>
                  </a:cubicBezTo>
                  <a:cubicBezTo>
                    <a:pt x="1563" y="317"/>
                    <a:pt x="1389" y="168"/>
                    <a:pt x="1282" y="168"/>
                  </a:cubicBezTo>
                  <a:cubicBezTo>
                    <a:pt x="1265" y="168"/>
                    <a:pt x="1250" y="172"/>
                    <a:pt x="1238" y="180"/>
                  </a:cubicBezTo>
                  <a:cubicBezTo>
                    <a:pt x="1229" y="184"/>
                    <a:pt x="1217" y="186"/>
                    <a:pt x="1201" y="186"/>
                  </a:cubicBezTo>
                  <a:cubicBezTo>
                    <a:pt x="1057" y="186"/>
                    <a:pt x="667" y="1"/>
                    <a:pt x="667" y="1"/>
                  </a:cubicBezTo>
                  <a:cubicBezTo>
                    <a:pt x="667" y="1"/>
                    <a:pt x="663" y="1"/>
                    <a:pt x="655" y="1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0"/>
            <p:cNvSpPr/>
            <p:nvPr/>
          </p:nvSpPr>
          <p:spPr>
            <a:xfrm>
              <a:off x="4151400" y="4159575"/>
              <a:ext cx="73850" cy="134850"/>
            </a:xfrm>
            <a:custGeom>
              <a:avLst/>
              <a:gdLst/>
              <a:ahLst/>
              <a:cxnLst/>
              <a:rect l="l" t="t" r="r" b="b"/>
              <a:pathLst>
                <a:path w="2954" h="5394" extrusionOk="0">
                  <a:moveTo>
                    <a:pt x="2703" y="0"/>
                  </a:moveTo>
                  <a:lnTo>
                    <a:pt x="1346" y="2262"/>
                  </a:lnTo>
                  <a:cubicBezTo>
                    <a:pt x="1191" y="2513"/>
                    <a:pt x="965" y="2715"/>
                    <a:pt x="703" y="2858"/>
                  </a:cubicBezTo>
                  <a:cubicBezTo>
                    <a:pt x="560" y="2929"/>
                    <a:pt x="405" y="3036"/>
                    <a:pt x="298" y="3144"/>
                  </a:cubicBezTo>
                  <a:cubicBezTo>
                    <a:pt x="203" y="3227"/>
                    <a:pt x="96" y="3334"/>
                    <a:pt x="0" y="3429"/>
                  </a:cubicBezTo>
                  <a:cubicBezTo>
                    <a:pt x="584" y="5156"/>
                    <a:pt x="1775" y="5358"/>
                    <a:pt x="2084" y="5394"/>
                  </a:cubicBezTo>
                  <a:cubicBezTo>
                    <a:pt x="1858" y="5096"/>
                    <a:pt x="1751" y="4263"/>
                    <a:pt x="1775" y="3894"/>
                  </a:cubicBezTo>
                  <a:lnTo>
                    <a:pt x="1786" y="3727"/>
                  </a:lnTo>
                  <a:cubicBezTo>
                    <a:pt x="1810" y="3405"/>
                    <a:pt x="1917" y="3084"/>
                    <a:pt x="2096" y="2798"/>
                  </a:cubicBezTo>
                  <a:lnTo>
                    <a:pt x="2953" y="1512"/>
                  </a:lnTo>
                  <a:lnTo>
                    <a:pt x="2703" y="0"/>
                  </a:ln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0"/>
            <p:cNvSpPr/>
            <p:nvPr/>
          </p:nvSpPr>
          <p:spPr>
            <a:xfrm>
              <a:off x="4143650" y="4240525"/>
              <a:ext cx="85450" cy="74000"/>
            </a:xfrm>
            <a:custGeom>
              <a:avLst/>
              <a:gdLst/>
              <a:ahLst/>
              <a:cxnLst/>
              <a:rect l="l" t="t" r="r" b="b"/>
              <a:pathLst>
                <a:path w="3418" h="2960" extrusionOk="0">
                  <a:moveTo>
                    <a:pt x="501" y="1"/>
                  </a:moveTo>
                  <a:cubicBezTo>
                    <a:pt x="370" y="120"/>
                    <a:pt x="227" y="263"/>
                    <a:pt x="120" y="370"/>
                  </a:cubicBezTo>
                  <a:cubicBezTo>
                    <a:pt x="13" y="465"/>
                    <a:pt x="1" y="620"/>
                    <a:pt x="84" y="739"/>
                  </a:cubicBezTo>
                  <a:cubicBezTo>
                    <a:pt x="84" y="739"/>
                    <a:pt x="1382" y="2823"/>
                    <a:pt x="1620" y="2894"/>
                  </a:cubicBezTo>
                  <a:cubicBezTo>
                    <a:pt x="1912" y="2942"/>
                    <a:pt x="2275" y="2959"/>
                    <a:pt x="2607" y="2959"/>
                  </a:cubicBezTo>
                  <a:cubicBezTo>
                    <a:pt x="2939" y="2959"/>
                    <a:pt x="3239" y="2942"/>
                    <a:pt x="3406" y="2918"/>
                  </a:cubicBezTo>
                  <a:cubicBezTo>
                    <a:pt x="3417" y="2420"/>
                    <a:pt x="2838" y="2105"/>
                    <a:pt x="2474" y="2105"/>
                  </a:cubicBezTo>
                  <a:cubicBezTo>
                    <a:pt x="2455" y="2105"/>
                    <a:pt x="2436" y="2106"/>
                    <a:pt x="2418" y="2108"/>
                  </a:cubicBezTo>
                  <a:cubicBezTo>
                    <a:pt x="2387" y="2111"/>
                    <a:pt x="2355" y="2112"/>
                    <a:pt x="2325" y="2112"/>
                  </a:cubicBezTo>
                  <a:cubicBezTo>
                    <a:pt x="1466" y="2112"/>
                    <a:pt x="811" y="1012"/>
                    <a:pt x="501" y="1"/>
                  </a:cubicBezTo>
                  <a:close/>
                </a:path>
              </a:pathLst>
            </a:custGeom>
            <a:solidFill>
              <a:srgbClr val="053B5C"/>
            </a:solidFill>
            <a:ln w="9525" cap="flat" cmpd="sng">
              <a:solidFill>
                <a:srgbClr val="053B5C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0"/>
            <p:cNvSpPr/>
            <p:nvPr/>
          </p:nvSpPr>
          <p:spPr>
            <a:xfrm>
              <a:off x="4459175" y="3223150"/>
              <a:ext cx="35450" cy="103300"/>
            </a:xfrm>
            <a:custGeom>
              <a:avLst/>
              <a:gdLst/>
              <a:ahLst/>
              <a:cxnLst/>
              <a:rect l="l" t="t" r="r" b="b"/>
              <a:pathLst>
                <a:path w="1418" h="4132" extrusionOk="0">
                  <a:moveTo>
                    <a:pt x="1251" y="0"/>
                  </a:moveTo>
                  <a:lnTo>
                    <a:pt x="1251" y="0"/>
                  </a:lnTo>
                  <a:cubicBezTo>
                    <a:pt x="155" y="286"/>
                    <a:pt x="1" y="1905"/>
                    <a:pt x="227" y="2453"/>
                  </a:cubicBezTo>
                  <a:cubicBezTo>
                    <a:pt x="453" y="2989"/>
                    <a:pt x="584" y="4132"/>
                    <a:pt x="584" y="4132"/>
                  </a:cubicBezTo>
                  <a:cubicBezTo>
                    <a:pt x="1263" y="3405"/>
                    <a:pt x="1417" y="2405"/>
                    <a:pt x="1155" y="1596"/>
                  </a:cubicBezTo>
                  <a:cubicBezTo>
                    <a:pt x="894" y="798"/>
                    <a:pt x="1251" y="0"/>
                    <a:pt x="1251" y="0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0"/>
            <p:cNvSpPr/>
            <p:nvPr/>
          </p:nvSpPr>
          <p:spPr>
            <a:xfrm>
              <a:off x="4446375" y="3197900"/>
              <a:ext cx="46950" cy="61275"/>
            </a:xfrm>
            <a:custGeom>
              <a:avLst/>
              <a:gdLst/>
              <a:ahLst/>
              <a:cxnLst/>
              <a:rect l="l" t="t" r="r" b="b"/>
              <a:pathLst>
                <a:path w="1878" h="2451" extrusionOk="0">
                  <a:moveTo>
                    <a:pt x="1516" y="0"/>
                  </a:moveTo>
                  <a:cubicBezTo>
                    <a:pt x="983" y="0"/>
                    <a:pt x="1" y="665"/>
                    <a:pt x="1" y="665"/>
                  </a:cubicBezTo>
                  <a:cubicBezTo>
                    <a:pt x="1" y="665"/>
                    <a:pt x="1203" y="1427"/>
                    <a:pt x="1060" y="2451"/>
                  </a:cubicBezTo>
                  <a:cubicBezTo>
                    <a:pt x="1060" y="2451"/>
                    <a:pt x="1703" y="1987"/>
                    <a:pt x="1846" y="427"/>
                  </a:cubicBezTo>
                  <a:cubicBezTo>
                    <a:pt x="1877" y="112"/>
                    <a:pt x="1734" y="0"/>
                    <a:pt x="1516" y="0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0"/>
            <p:cNvSpPr/>
            <p:nvPr/>
          </p:nvSpPr>
          <p:spPr>
            <a:xfrm>
              <a:off x="4224325" y="3218975"/>
              <a:ext cx="260475" cy="313450"/>
            </a:xfrm>
            <a:custGeom>
              <a:avLst/>
              <a:gdLst/>
              <a:ahLst/>
              <a:cxnLst/>
              <a:rect l="l" t="t" r="r" b="b"/>
              <a:pathLst>
                <a:path w="10419" h="12538" extrusionOk="0">
                  <a:moveTo>
                    <a:pt x="6358" y="1"/>
                  </a:moveTo>
                  <a:cubicBezTo>
                    <a:pt x="6358" y="477"/>
                    <a:pt x="6061" y="905"/>
                    <a:pt x="5620" y="1096"/>
                  </a:cubicBezTo>
                  <a:cubicBezTo>
                    <a:pt x="4739" y="1477"/>
                    <a:pt x="4025" y="2251"/>
                    <a:pt x="3632" y="3239"/>
                  </a:cubicBezTo>
                  <a:cubicBezTo>
                    <a:pt x="3394" y="3858"/>
                    <a:pt x="2894" y="4311"/>
                    <a:pt x="2287" y="4573"/>
                  </a:cubicBezTo>
                  <a:cubicBezTo>
                    <a:pt x="953" y="5168"/>
                    <a:pt x="1" y="6668"/>
                    <a:pt x="1" y="8418"/>
                  </a:cubicBezTo>
                  <a:cubicBezTo>
                    <a:pt x="1" y="10692"/>
                    <a:pt x="1596" y="12538"/>
                    <a:pt x="3560" y="12538"/>
                  </a:cubicBezTo>
                  <a:cubicBezTo>
                    <a:pt x="5335" y="12538"/>
                    <a:pt x="6799" y="11026"/>
                    <a:pt x="7061" y="9061"/>
                  </a:cubicBezTo>
                  <a:cubicBezTo>
                    <a:pt x="8930" y="8930"/>
                    <a:pt x="10418" y="7144"/>
                    <a:pt x="10418" y="4954"/>
                  </a:cubicBezTo>
                  <a:cubicBezTo>
                    <a:pt x="10418" y="2941"/>
                    <a:pt x="9180" y="1275"/>
                    <a:pt x="7549" y="905"/>
                  </a:cubicBezTo>
                  <a:lnTo>
                    <a:pt x="7549" y="1"/>
                  </a:ln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0"/>
            <p:cNvSpPr/>
            <p:nvPr/>
          </p:nvSpPr>
          <p:spPr>
            <a:xfrm>
              <a:off x="4436350" y="3337250"/>
              <a:ext cx="305850" cy="137625"/>
            </a:xfrm>
            <a:custGeom>
              <a:avLst/>
              <a:gdLst/>
              <a:ahLst/>
              <a:cxnLst/>
              <a:rect l="l" t="t" r="r" b="b"/>
              <a:pathLst>
                <a:path w="12234" h="5505" extrusionOk="0">
                  <a:moveTo>
                    <a:pt x="1955" y="1"/>
                  </a:moveTo>
                  <a:cubicBezTo>
                    <a:pt x="967" y="1"/>
                    <a:pt x="0" y="1034"/>
                    <a:pt x="1318" y="3306"/>
                  </a:cubicBezTo>
                  <a:cubicBezTo>
                    <a:pt x="2219" y="4880"/>
                    <a:pt x="3533" y="5504"/>
                    <a:pt x="5022" y="5504"/>
                  </a:cubicBezTo>
                  <a:cubicBezTo>
                    <a:pt x="7196" y="5504"/>
                    <a:pt x="9744" y="4174"/>
                    <a:pt x="11927" y="2521"/>
                  </a:cubicBezTo>
                  <a:cubicBezTo>
                    <a:pt x="12234" y="2285"/>
                    <a:pt x="12022" y="1839"/>
                    <a:pt x="11699" y="1839"/>
                  </a:cubicBezTo>
                  <a:cubicBezTo>
                    <a:pt x="11647" y="1839"/>
                    <a:pt x="11591" y="1851"/>
                    <a:pt x="11534" y="1878"/>
                  </a:cubicBezTo>
                  <a:cubicBezTo>
                    <a:pt x="9738" y="2727"/>
                    <a:pt x="7563" y="3549"/>
                    <a:pt x="5894" y="3549"/>
                  </a:cubicBezTo>
                  <a:cubicBezTo>
                    <a:pt x="4477" y="3549"/>
                    <a:pt x="3425" y="2956"/>
                    <a:pt x="3283" y="1282"/>
                  </a:cubicBezTo>
                  <a:cubicBezTo>
                    <a:pt x="3283" y="1253"/>
                    <a:pt x="3283" y="1208"/>
                    <a:pt x="3283" y="1199"/>
                  </a:cubicBezTo>
                  <a:cubicBezTo>
                    <a:pt x="3218" y="417"/>
                    <a:pt x="2582" y="1"/>
                    <a:pt x="1955" y="1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0"/>
            <p:cNvSpPr/>
            <p:nvPr/>
          </p:nvSpPr>
          <p:spPr>
            <a:xfrm>
              <a:off x="4315700" y="3335650"/>
              <a:ext cx="231000" cy="364650"/>
            </a:xfrm>
            <a:custGeom>
              <a:avLst/>
              <a:gdLst/>
              <a:ahLst/>
              <a:cxnLst/>
              <a:rect l="l" t="t" r="r" b="b"/>
              <a:pathLst>
                <a:path w="9240" h="14586" extrusionOk="0">
                  <a:moveTo>
                    <a:pt x="2513" y="1"/>
                  </a:moveTo>
                  <a:cubicBezTo>
                    <a:pt x="1822" y="1"/>
                    <a:pt x="1251" y="549"/>
                    <a:pt x="1227" y="1239"/>
                  </a:cubicBezTo>
                  <a:cubicBezTo>
                    <a:pt x="1179" y="2918"/>
                    <a:pt x="2275" y="7573"/>
                    <a:pt x="2275" y="7573"/>
                  </a:cubicBezTo>
                  <a:cubicBezTo>
                    <a:pt x="2275" y="7573"/>
                    <a:pt x="1" y="14026"/>
                    <a:pt x="489" y="14586"/>
                  </a:cubicBezTo>
                  <a:cubicBezTo>
                    <a:pt x="489" y="14586"/>
                    <a:pt x="7097" y="14038"/>
                    <a:pt x="8240" y="12729"/>
                  </a:cubicBezTo>
                  <a:cubicBezTo>
                    <a:pt x="9240" y="11598"/>
                    <a:pt x="6311" y="7430"/>
                    <a:pt x="6311" y="7430"/>
                  </a:cubicBezTo>
                  <a:cubicBezTo>
                    <a:pt x="6311" y="7430"/>
                    <a:pt x="8061" y="2465"/>
                    <a:pt x="7942" y="1132"/>
                  </a:cubicBezTo>
                  <a:cubicBezTo>
                    <a:pt x="7895" y="489"/>
                    <a:pt x="7359" y="1"/>
                    <a:pt x="6704" y="1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0"/>
            <p:cNvSpPr/>
            <p:nvPr/>
          </p:nvSpPr>
          <p:spPr>
            <a:xfrm>
              <a:off x="4385050" y="4190775"/>
              <a:ext cx="86350" cy="114400"/>
            </a:xfrm>
            <a:custGeom>
              <a:avLst/>
              <a:gdLst/>
              <a:ahLst/>
              <a:cxnLst/>
              <a:rect l="l" t="t" r="r" b="b"/>
              <a:pathLst>
                <a:path w="3454" h="4576" extrusionOk="0">
                  <a:moveTo>
                    <a:pt x="741" y="0"/>
                  </a:moveTo>
                  <a:cubicBezTo>
                    <a:pt x="653" y="0"/>
                    <a:pt x="561" y="27"/>
                    <a:pt x="477" y="86"/>
                  </a:cubicBezTo>
                  <a:cubicBezTo>
                    <a:pt x="215" y="264"/>
                    <a:pt x="60" y="562"/>
                    <a:pt x="72" y="884"/>
                  </a:cubicBezTo>
                  <a:lnTo>
                    <a:pt x="168" y="3110"/>
                  </a:lnTo>
                  <a:cubicBezTo>
                    <a:pt x="179" y="3181"/>
                    <a:pt x="168" y="3253"/>
                    <a:pt x="156" y="3324"/>
                  </a:cubicBezTo>
                  <a:lnTo>
                    <a:pt x="1" y="4229"/>
                  </a:lnTo>
                  <a:cubicBezTo>
                    <a:pt x="406" y="4420"/>
                    <a:pt x="787" y="4551"/>
                    <a:pt x="1584" y="4574"/>
                  </a:cubicBezTo>
                  <a:cubicBezTo>
                    <a:pt x="1600" y="4575"/>
                    <a:pt x="1616" y="4575"/>
                    <a:pt x="1633" y="4575"/>
                  </a:cubicBezTo>
                  <a:cubicBezTo>
                    <a:pt x="2082" y="4575"/>
                    <a:pt x="2995" y="4424"/>
                    <a:pt x="3454" y="4229"/>
                  </a:cubicBezTo>
                  <a:cubicBezTo>
                    <a:pt x="3251" y="4170"/>
                    <a:pt x="2013" y="3753"/>
                    <a:pt x="1823" y="3681"/>
                  </a:cubicBezTo>
                  <a:cubicBezTo>
                    <a:pt x="1144" y="3455"/>
                    <a:pt x="1132" y="1645"/>
                    <a:pt x="1203" y="503"/>
                  </a:cubicBezTo>
                  <a:cubicBezTo>
                    <a:pt x="1221" y="212"/>
                    <a:pt x="992" y="0"/>
                    <a:pt x="741" y="0"/>
                  </a:cubicBezTo>
                  <a:close/>
                </a:path>
              </a:pathLst>
            </a:custGeom>
            <a:solidFill>
              <a:srgbClr val="ED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0"/>
            <p:cNvSpPr/>
            <p:nvPr/>
          </p:nvSpPr>
          <p:spPr>
            <a:xfrm>
              <a:off x="4382975" y="4292625"/>
              <a:ext cx="110750" cy="21750"/>
            </a:xfrm>
            <a:custGeom>
              <a:avLst/>
              <a:gdLst/>
              <a:ahLst/>
              <a:cxnLst/>
              <a:rect l="l" t="t" r="r" b="b"/>
              <a:pathLst>
                <a:path w="4430" h="870" extrusionOk="0">
                  <a:moveTo>
                    <a:pt x="108" y="0"/>
                  </a:moveTo>
                  <a:lnTo>
                    <a:pt x="36" y="405"/>
                  </a:lnTo>
                  <a:cubicBezTo>
                    <a:pt x="1" y="619"/>
                    <a:pt x="167" y="822"/>
                    <a:pt x="382" y="834"/>
                  </a:cubicBezTo>
                  <a:cubicBezTo>
                    <a:pt x="959" y="847"/>
                    <a:pt x="2019" y="870"/>
                    <a:pt x="2883" y="870"/>
                  </a:cubicBezTo>
                  <a:cubicBezTo>
                    <a:pt x="3622" y="870"/>
                    <a:pt x="4218" y="853"/>
                    <a:pt x="4251" y="798"/>
                  </a:cubicBezTo>
                  <a:cubicBezTo>
                    <a:pt x="4430" y="512"/>
                    <a:pt x="4084" y="310"/>
                    <a:pt x="3549" y="131"/>
                  </a:cubicBezTo>
                  <a:cubicBezTo>
                    <a:pt x="3514" y="117"/>
                    <a:pt x="3479" y="112"/>
                    <a:pt x="3442" y="112"/>
                  </a:cubicBezTo>
                  <a:cubicBezTo>
                    <a:pt x="3415" y="112"/>
                    <a:pt x="3388" y="115"/>
                    <a:pt x="3358" y="119"/>
                  </a:cubicBezTo>
                  <a:cubicBezTo>
                    <a:pt x="2906" y="203"/>
                    <a:pt x="2429" y="250"/>
                    <a:pt x="1953" y="250"/>
                  </a:cubicBezTo>
                  <a:cubicBezTo>
                    <a:pt x="1322" y="250"/>
                    <a:pt x="715" y="155"/>
                    <a:pt x="108" y="0"/>
                  </a:cubicBezTo>
                  <a:close/>
                </a:path>
              </a:pathLst>
            </a:custGeom>
            <a:solidFill>
              <a:srgbClr val="053B5C"/>
            </a:solidFill>
            <a:ln w="9525" cap="flat" cmpd="sng">
              <a:solidFill>
                <a:srgbClr val="053B5C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0"/>
            <p:cNvSpPr/>
            <p:nvPr/>
          </p:nvSpPr>
          <p:spPr>
            <a:xfrm>
              <a:off x="4186525" y="3922250"/>
              <a:ext cx="217300" cy="307250"/>
            </a:xfrm>
            <a:custGeom>
              <a:avLst/>
              <a:gdLst/>
              <a:ahLst/>
              <a:cxnLst/>
              <a:rect l="l" t="t" r="r" b="b"/>
              <a:pathLst>
                <a:path w="8692" h="12290" extrusionOk="0">
                  <a:moveTo>
                    <a:pt x="7248" y="1"/>
                  </a:moveTo>
                  <a:cubicBezTo>
                    <a:pt x="6623" y="1"/>
                    <a:pt x="5890" y="346"/>
                    <a:pt x="5358" y="1111"/>
                  </a:cubicBezTo>
                  <a:cubicBezTo>
                    <a:pt x="4561" y="2242"/>
                    <a:pt x="0" y="11982"/>
                    <a:pt x="274" y="12279"/>
                  </a:cubicBezTo>
                  <a:cubicBezTo>
                    <a:pt x="280" y="12286"/>
                    <a:pt x="289" y="12289"/>
                    <a:pt x="300" y="12289"/>
                  </a:cubicBezTo>
                  <a:cubicBezTo>
                    <a:pt x="841" y="12289"/>
                    <a:pt x="6981" y="3887"/>
                    <a:pt x="7751" y="2778"/>
                  </a:cubicBezTo>
                  <a:cubicBezTo>
                    <a:pt x="8549" y="1635"/>
                    <a:pt x="8692" y="683"/>
                    <a:pt x="8037" y="230"/>
                  </a:cubicBezTo>
                  <a:cubicBezTo>
                    <a:pt x="7821" y="80"/>
                    <a:pt x="7547" y="1"/>
                    <a:pt x="7248" y="1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0"/>
            <p:cNvSpPr/>
            <p:nvPr/>
          </p:nvSpPr>
          <p:spPr>
            <a:xfrm>
              <a:off x="4382975" y="3913950"/>
              <a:ext cx="86350" cy="362075"/>
            </a:xfrm>
            <a:custGeom>
              <a:avLst/>
              <a:gdLst/>
              <a:ahLst/>
              <a:cxnLst/>
              <a:rect l="l" t="t" r="r" b="b"/>
              <a:pathLst>
                <a:path w="3454" h="14483" extrusionOk="0">
                  <a:moveTo>
                    <a:pt x="2060" y="1"/>
                  </a:moveTo>
                  <a:cubicBezTo>
                    <a:pt x="1311" y="1"/>
                    <a:pt x="557" y="948"/>
                    <a:pt x="334" y="2217"/>
                  </a:cubicBezTo>
                  <a:cubicBezTo>
                    <a:pt x="96" y="3575"/>
                    <a:pt x="1" y="14314"/>
                    <a:pt x="370" y="14481"/>
                  </a:cubicBezTo>
                  <a:cubicBezTo>
                    <a:pt x="373" y="14482"/>
                    <a:pt x="377" y="14483"/>
                    <a:pt x="381" y="14483"/>
                  </a:cubicBezTo>
                  <a:cubicBezTo>
                    <a:pt x="533" y="14483"/>
                    <a:pt x="701" y="13322"/>
                    <a:pt x="1096" y="11754"/>
                  </a:cubicBezTo>
                  <a:cubicBezTo>
                    <a:pt x="1870" y="8575"/>
                    <a:pt x="3049" y="3634"/>
                    <a:pt x="3215" y="2729"/>
                  </a:cubicBezTo>
                  <a:cubicBezTo>
                    <a:pt x="3453" y="1372"/>
                    <a:pt x="3001" y="157"/>
                    <a:pt x="2215" y="15"/>
                  </a:cubicBezTo>
                  <a:cubicBezTo>
                    <a:pt x="2164" y="5"/>
                    <a:pt x="2112" y="1"/>
                    <a:pt x="2060" y="1"/>
                  </a:cubicBezTo>
                  <a:close/>
                </a:path>
              </a:pathLst>
            </a:custGeom>
            <a:solidFill>
              <a:srgbClr val="ED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0"/>
            <p:cNvSpPr/>
            <p:nvPr/>
          </p:nvSpPr>
          <p:spPr>
            <a:xfrm>
              <a:off x="4389225" y="3596625"/>
              <a:ext cx="132175" cy="412075"/>
            </a:xfrm>
            <a:custGeom>
              <a:avLst/>
              <a:gdLst/>
              <a:ahLst/>
              <a:cxnLst/>
              <a:rect l="l" t="t" r="r" b="b"/>
              <a:pathLst>
                <a:path w="5287" h="16483" extrusionOk="0">
                  <a:moveTo>
                    <a:pt x="2720" y="1"/>
                  </a:moveTo>
                  <a:cubicBezTo>
                    <a:pt x="1370" y="1"/>
                    <a:pt x="201" y="1369"/>
                    <a:pt x="108" y="3123"/>
                  </a:cubicBezTo>
                  <a:cubicBezTo>
                    <a:pt x="1" y="4921"/>
                    <a:pt x="644" y="16398"/>
                    <a:pt x="2048" y="16482"/>
                  </a:cubicBezTo>
                  <a:cubicBezTo>
                    <a:pt x="2054" y="16482"/>
                    <a:pt x="2059" y="16482"/>
                    <a:pt x="2064" y="16482"/>
                  </a:cubicBezTo>
                  <a:cubicBezTo>
                    <a:pt x="3465" y="16482"/>
                    <a:pt x="5073" y="5212"/>
                    <a:pt x="5180" y="3409"/>
                  </a:cubicBezTo>
                  <a:cubicBezTo>
                    <a:pt x="5287" y="1611"/>
                    <a:pt x="4227" y="87"/>
                    <a:pt x="2822" y="4"/>
                  </a:cubicBezTo>
                  <a:cubicBezTo>
                    <a:pt x="2788" y="2"/>
                    <a:pt x="2754" y="1"/>
                    <a:pt x="2720" y="1"/>
                  </a:cubicBezTo>
                  <a:close/>
                </a:path>
              </a:pathLst>
            </a:custGeom>
            <a:solidFill>
              <a:srgbClr val="ED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0"/>
            <p:cNvSpPr/>
            <p:nvPr/>
          </p:nvSpPr>
          <p:spPr>
            <a:xfrm>
              <a:off x="4383575" y="3596625"/>
              <a:ext cx="136350" cy="618775"/>
            </a:xfrm>
            <a:custGeom>
              <a:avLst/>
              <a:gdLst/>
              <a:ahLst/>
              <a:cxnLst/>
              <a:rect l="l" t="t" r="r" b="b"/>
              <a:pathLst>
                <a:path w="5454" h="24751" extrusionOk="0">
                  <a:moveTo>
                    <a:pt x="2946" y="1"/>
                  </a:moveTo>
                  <a:cubicBezTo>
                    <a:pt x="1596" y="1"/>
                    <a:pt x="427" y="1369"/>
                    <a:pt x="334" y="3123"/>
                  </a:cubicBezTo>
                  <a:cubicBezTo>
                    <a:pt x="274" y="4028"/>
                    <a:pt x="417" y="7397"/>
                    <a:pt x="750" y="10517"/>
                  </a:cubicBezTo>
                  <a:cubicBezTo>
                    <a:pt x="893" y="11898"/>
                    <a:pt x="715" y="13267"/>
                    <a:pt x="369" y="14613"/>
                  </a:cubicBezTo>
                  <a:cubicBezTo>
                    <a:pt x="346" y="14708"/>
                    <a:pt x="322" y="14803"/>
                    <a:pt x="310" y="14910"/>
                  </a:cubicBezTo>
                  <a:cubicBezTo>
                    <a:pt x="143" y="15863"/>
                    <a:pt x="0" y="21351"/>
                    <a:pt x="84" y="24661"/>
                  </a:cubicBezTo>
                  <a:cubicBezTo>
                    <a:pt x="157" y="24724"/>
                    <a:pt x="392" y="24751"/>
                    <a:pt x="634" y="24751"/>
                  </a:cubicBezTo>
                  <a:cubicBezTo>
                    <a:pt x="901" y="24751"/>
                    <a:pt x="1176" y="24718"/>
                    <a:pt x="1251" y="24661"/>
                  </a:cubicBezTo>
                  <a:cubicBezTo>
                    <a:pt x="1262" y="24590"/>
                    <a:pt x="5453" y="7624"/>
                    <a:pt x="5453" y="3266"/>
                  </a:cubicBezTo>
                  <a:cubicBezTo>
                    <a:pt x="5453" y="1456"/>
                    <a:pt x="4453" y="87"/>
                    <a:pt x="3048" y="4"/>
                  </a:cubicBezTo>
                  <a:cubicBezTo>
                    <a:pt x="3014" y="2"/>
                    <a:pt x="2980" y="1"/>
                    <a:pt x="2946" y="1"/>
                  </a:cubicBezTo>
                  <a:close/>
                </a:path>
              </a:pathLst>
            </a:custGeom>
            <a:solidFill>
              <a:srgbClr val="439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0"/>
            <p:cNvSpPr/>
            <p:nvPr/>
          </p:nvSpPr>
          <p:spPr>
            <a:xfrm>
              <a:off x="4390725" y="3596625"/>
              <a:ext cx="129200" cy="245675"/>
            </a:xfrm>
            <a:custGeom>
              <a:avLst/>
              <a:gdLst/>
              <a:ahLst/>
              <a:cxnLst/>
              <a:rect l="l" t="t" r="r" b="b"/>
              <a:pathLst>
                <a:path w="5168" h="9827" extrusionOk="0">
                  <a:moveTo>
                    <a:pt x="2660" y="1"/>
                  </a:moveTo>
                  <a:cubicBezTo>
                    <a:pt x="1310" y="1"/>
                    <a:pt x="141" y="1369"/>
                    <a:pt x="48" y="3123"/>
                  </a:cubicBezTo>
                  <a:cubicBezTo>
                    <a:pt x="0" y="3968"/>
                    <a:pt x="107" y="6909"/>
                    <a:pt x="393" y="9826"/>
                  </a:cubicBezTo>
                  <a:cubicBezTo>
                    <a:pt x="1024" y="8564"/>
                    <a:pt x="1738" y="7338"/>
                    <a:pt x="2512" y="6147"/>
                  </a:cubicBezTo>
                  <a:cubicBezTo>
                    <a:pt x="2572" y="6052"/>
                    <a:pt x="2667" y="5981"/>
                    <a:pt x="2762" y="5957"/>
                  </a:cubicBezTo>
                  <a:cubicBezTo>
                    <a:pt x="3405" y="5076"/>
                    <a:pt x="4215" y="4337"/>
                    <a:pt x="5144" y="3778"/>
                  </a:cubicBezTo>
                  <a:cubicBezTo>
                    <a:pt x="5156" y="3587"/>
                    <a:pt x="5167" y="3421"/>
                    <a:pt x="5167" y="3266"/>
                  </a:cubicBezTo>
                  <a:cubicBezTo>
                    <a:pt x="5167" y="1456"/>
                    <a:pt x="4167" y="87"/>
                    <a:pt x="2762" y="4"/>
                  </a:cubicBezTo>
                  <a:cubicBezTo>
                    <a:pt x="2728" y="2"/>
                    <a:pt x="2694" y="1"/>
                    <a:pt x="2660" y="1"/>
                  </a:cubicBezTo>
                  <a:close/>
                </a:path>
              </a:pathLst>
            </a:custGeom>
            <a:solidFill>
              <a:srgbClr val="439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0"/>
            <p:cNvSpPr/>
            <p:nvPr/>
          </p:nvSpPr>
          <p:spPr>
            <a:xfrm>
              <a:off x="4330600" y="3588650"/>
              <a:ext cx="134850" cy="384025"/>
            </a:xfrm>
            <a:custGeom>
              <a:avLst/>
              <a:gdLst/>
              <a:ahLst/>
              <a:cxnLst/>
              <a:rect l="l" t="t" r="r" b="b"/>
              <a:pathLst>
                <a:path w="5394" h="15361" extrusionOk="0">
                  <a:moveTo>
                    <a:pt x="2846" y="1"/>
                  </a:moveTo>
                  <a:cubicBezTo>
                    <a:pt x="1453" y="1"/>
                    <a:pt x="59" y="1386"/>
                    <a:pt x="36" y="3180"/>
                  </a:cubicBezTo>
                  <a:cubicBezTo>
                    <a:pt x="0" y="4978"/>
                    <a:pt x="500" y="15336"/>
                    <a:pt x="1905" y="15360"/>
                  </a:cubicBezTo>
                  <a:cubicBezTo>
                    <a:pt x="1907" y="15360"/>
                    <a:pt x="1908" y="15360"/>
                    <a:pt x="1910" y="15360"/>
                  </a:cubicBezTo>
                  <a:cubicBezTo>
                    <a:pt x="3315" y="15360"/>
                    <a:pt x="5334" y="5107"/>
                    <a:pt x="5370" y="3311"/>
                  </a:cubicBezTo>
                  <a:cubicBezTo>
                    <a:pt x="5394" y="1501"/>
                    <a:pt x="4286" y="25"/>
                    <a:pt x="2881" y="1"/>
                  </a:cubicBezTo>
                  <a:cubicBezTo>
                    <a:pt x="2870" y="1"/>
                    <a:pt x="2858" y="1"/>
                    <a:pt x="2846" y="1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0"/>
            <p:cNvSpPr/>
            <p:nvPr/>
          </p:nvSpPr>
          <p:spPr>
            <a:xfrm>
              <a:off x="4199625" y="3588650"/>
              <a:ext cx="270875" cy="617375"/>
            </a:xfrm>
            <a:custGeom>
              <a:avLst/>
              <a:gdLst/>
              <a:ahLst/>
              <a:cxnLst/>
              <a:rect l="l" t="t" r="r" b="b"/>
              <a:pathLst>
                <a:path w="10835" h="24695" extrusionOk="0">
                  <a:moveTo>
                    <a:pt x="8085" y="1"/>
                  </a:moveTo>
                  <a:cubicBezTo>
                    <a:pt x="6692" y="1"/>
                    <a:pt x="5298" y="1386"/>
                    <a:pt x="5275" y="3180"/>
                  </a:cubicBezTo>
                  <a:cubicBezTo>
                    <a:pt x="5251" y="4490"/>
                    <a:pt x="5215" y="13896"/>
                    <a:pt x="4834" y="14455"/>
                  </a:cubicBezTo>
                  <a:cubicBezTo>
                    <a:pt x="4227" y="15336"/>
                    <a:pt x="1155" y="21170"/>
                    <a:pt x="0" y="24004"/>
                  </a:cubicBezTo>
                  <a:cubicBezTo>
                    <a:pt x="131" y="24326"/>
                    <a:pt x="572" y="24623"/>
                    <a:pt x="798" y="24695"/>
                  </a:cubicBezTo>
                  <a:cubicBezTo>
                    <a:pt x="2715" y="22432"/>
                    <a:pt x="6680" y="17027"/>
                    <a:pt x="7227" y="16122"/>
                  </a:cubicBezTo>
                  <a:cubicBezTo>
                    <a:pt x="9335" y="12657"/>
                    <a:pt x="10787" y="4764"/>
                    <a:pt x="10811" y="3275"/>
                  </a:cubicBezTo>
                  <a:cubicBezTo>
                    <a:pt x="10835" y="1466"/>
                    <a:pt x="9525" y="25"/>
                    <a:pt x="8120" y="1"/>
                  </a:cubicBezTo>
                  <a:cubicBezTo>
                    <a:pt x="8109" y="1"/>
                    <a:pt x="8097" y="1"/>
                    <a:pt x="8085" y="1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0"/>
            <p:cNvSpPr/>
            <p:nvPr/>
          </p:nvSpPr>
          <p:spPr>
            <a:xfrm>
              <a:off x="4315700" y="3335650"/>
              <a:ext cx="231000" cy="364650"/>
            </a:xfrm>
            <a:custGeom>
              <a:avLst/>
              <a:gdLst/>
              <a:ahLst/>
              <a:cxnLst/>
              <a:rect l="l" t="t" r="r" b="b"/>
              <a:pathLst>
                <a:path w="9240" h="14586" extrusionOk="0">
                  <a:moveTo>
                    <a:pt x="2406" y="1"/>
                  </a:moveTo>
                  <a:cubicBezTo>
                    <a:pt x="1775" y="1"/>
                    <a:pt x="1251" y="501"/>
                    <a:pt x="1239" y="1132"/>
                  </a:cubicBezTo>
                  <a:cubicBezTo>
                    <a:pt x="1191" y="2787"/>
                    <a:pt x="2275" y="7573"/>
                    <a:pt x="2275" y="7573"/>
                  </a:cubicBezTo>
                  <a:cubicBezTo>
                    <a:pt x="2275" y="7573"/>
                    <a:pt x="1" y="13884"/>
                    <a:pt x="489" y="14586"/>
                  </a:cubicBezTo>
                  <a:cubicBezTo>
                    <a:pt x="489" y="14586"/>
                    <a:pt x="7097" y="14038"/>
                    <a:pt x="8240" y="12729"/>
                  </a:cubicBezTo>
                  <a:cubicBezTo>
                    <a:pt x="9240" y="11598"/>
                    <a:pt x="6311" y="7430"/>
                    <a:pt x="6311" y="7430"/>
                  </a:cubicBezTo>
                  <a:cubicBezTo>
                    <a:pt x="6311" y="7430"/>
                    <a:pt x="6871" y="5823"/>
                    <a:pt x="7335" y="4180"/>
                  </a:cubicBezTo>
                  <a:cubicBezTo>
                    <a:pt x="7656" y="1656"/>
                    <a:pt x="6013" y="1346"/>
                    <a:pt x="6656" y="1"/>
                  </a:cubicBezTo>
                  <a:lnTo>
                    <a:pt x="6061" y="1"/>
                  </a:lnTo>
                  <a:cubicBezTo>
                    <a:pt x="5835" y="549"/>
                    <a:pt x="5323" y="965"/>
                    <a:pt x="4549" y="965"/>
                  </a:cubicBezTo>
                  <a:cubicBezTo>
                    <a:pt x="3763" y="965"/>
                    <a:pt x="3263" y="549"/>
                    <a:pt x="3025" y="1"/>
                  </a:cubicBezTo>
                  <a:close/>
                </a:path>
              </a:pathLst>
            </a:custGeom>
            <a:solidFill>
              <a:srgbClr val="FF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0"/>
            <p:cNvSpPr/>
            <p:nvPr/>
          </p:nvSpPr>
          <p:spPr>
            <a:xfrm>
              <a:off x="4398750" y="3285650"/>
              <a:ext cx="47650" cy="57175"/>
            </a:xfrm>
            <a:custGeom>
              <a:avLst/>
              <a:gdLst/>
              <a:ahLst/>
              <a:cxnLst/>
              <a:rect l="l" t="t" r="r" b="b"/>
              <a:pathLst>
                <a:path w="1906" h="2287" extrusionOk="0">
                  <a:moveTo>
                    <a:pt x="608" y="1"/>
                  </a:moveTo>
                  <a:lnTo>
                    <a:pt x="1" y="2084"/>
                  </a:lnTo>
                  <a:lnTo>
                    <a:pt x="1906" y="2287"/>
                  </a:lnTo>
                  <a:lnTo>
                    <a:pt x="1834" y="155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0"/>
            <p:cNvSpPr/>
            <p:nvPr/>
          </p:nvSpPr>
          <p:spPr>
            <a:xfrm>
              <a:off x="4409175" y="3285950"/>
              <a:ext cx="36625" cy="40500"/>
            </a:xfrm>
            <a:custGeom>
              <a:avLst/>
              <a:gdLst/>
              <a:ahLst/>
              <a:cxnLst/>
              <a:rect l="l" t="t" r="r" b="b"/>
              <a:pathLst>
                <a:path w="1465" h="1620" extrusionOk="0">
                  <a:moveTo>
                    <a:pt x="191" y="1"/>
                  </a:moveTo>
                  <a:lnTo>
                    <a:pt x="0" y="643"/>
                  </a:lnTo>
                  <a:cubicBezTo>
                    <a:pt x="274" y="953"/>
                    <a:pt x="631" y="1620"/>
                    <a:pt x="1084" y="1620"/>
                  </a:cubicBezTo>
                  <a:cubicBezTo>
                    <a:pt x="1215" y="1620"/>
                    <a:pt x="1346" y="1584"/>
                    <a:pt x="1465" y="1513"/>
                  </a:cubicBezTo>
                  <a:lnTo>
                    <a:pt x="1417" y="143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rgbClr val="ED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0"/>
            <p:cNvSpPr/>
            <p:nvPr/>
          </p:nvSpPr>
          <p:spPr>
            <a:xfrm>
              <a:off x="4392800" y="3214525"/>
              <a:ext cx="84250" cy="100325"/>
            </a:xfrm>
            <a:custGeom>
              <a:avLst/>
              <a:gdLst/>
              <a:ahLst/>
              <a:cxnLst/>
              <a:rect l="l" t="t" r="r" b="b"/>
              <a:pathLst>
                <a:path w="3370" h="4013" extrusionOk="0">
                  <a:moveTo>
                    <a:pt x="0" y="0"/>
                  </a:moveTo>
                  <a:lnTo>
                    <a:pt x="0" y="2036"/>
                  </a:lnTo>
                  <a:cubicBezTo>
                    <a:pt x="0" y="2405"/>
                    <a:pt x="262" y="2941"/>
                    <a:pt x="620" y="3262"/>
                  </a:cubicBezTo>
                  <a:cubicBezTo>
                    <a:pt x="1251" y="3798"/>
                    <a:pt x="1703" y="4012"/>
                    <a:pt x="2120" y="4012"/>
                  </a:cubicBezTo>
                  <a:cubicBezTo>
                    <a:pt x="2441" y="4012"/>
                    <a:pt x="2965" y="2953"/>
                    <a:pt x="3144" y="2155"/>
                  </a:cubicBezTo>
                  <a:cubicBezTo>
                    <a:pt x="3370" y="1083"/>
                    <a:pt x="3132" y="0"/>
                    <a:pt x="3132" y="0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0"/>
            <p:cNvSpPr/>
            <p:nvPr/>
          </p:nvSpPr>
          <p:spPr>
            <a:xfrm>
              <a:off x="4388625" y="3234150"/>
              <a:ext cx="14925" cy="6575"/>
            </a:xfrm>
            <a:custGeom>
              <a:avLst/>
              <a:gdLst/>
              <a:ahLst/>
              <a:cxnLst/>
              <a:rect l="l" t="t" r="r" b="b"/>
              <a:pathLst>
                <a:path w="597" h="263" extrusionOk="0">
                  <a:moveTo>
                    <a:pt x="1" y="1"/>
                  </a:moveTo>
                  <a:lnTo>
                    <a:pt x="1" y="263"/>
                  </a:lnTo>
                  <a:lnTo>
                    <a:pt x="596" y="263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0"/>
            <p:cNvSpPr/>
            <p:nvPr/>
          </p:nvSpPr>
          <p:spPr>
            <a:xfrm>
              <a:off x="4383275" y="3237725"/>
              <a:ext cx="22950" cy="36050"/>
            </a:xfrm>
            <a:custGeom>
              <a:avLst/>
              <a:gdLst/>
              <a:ahLst/>
              <a:cxnLst/>
              <a:rect l="l" t="t" r="r" b="b"/>
              <a:pathLst>
                <a:path w="918" h="1442" extrusionOk="0">
                  <a:moveTo>
                    <a:pt x="489" y="1"/>
                  </a:moveTo>
                  <a:cubicBezTo>
                    <a:pt x="250" y="1"/>
                    <a:pt x="0" y="132"/>
                    <a:pt x="0" y="525"/>
                  </a:cubicBezTo>
                  <a:cubicBezTo>
                    <a:pt x="0" y="917"/>
                    <a:pt x="250" y="1441"/>
                    <a:pt x="489" y="1441"/>
                  </a:cubicBezTo>
                  <a:cubicBezTo>
                    <a:pt x="727" y="1441"/>
                    <a:pt x="917" y="1120"/>
                    <a:pt x="917" y="727"/>
                  </a:cubicBezTo>
                  <a:cubicBezTo>
                    <a:pt x="917" y="322"/>
                    <a:pt x="727" y="1"/>
                    <a:pt x="489" y="1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0"/>
            <p:cNvSpPr/>
            <p:nvPr/>
          </p:nvSpPr>
          <p:spPr>
            <a:xfrm>
              <a:off x="4383275" y="3183975"/>
              <a:ext cx="113125" cy="66875"/>
            </a:xfrm>
            <a:custGeom>
              <a:avLst/>
              <a:gdLst/>
              <a:ahLst/>
              <a:cxnLst/>
              <a:rect l="l" t="t" r="r" b="b"/>
              <a:pathLst>
                <a:path w="4525" h="2675" extrusionOk="0">
                  <a:moveTo>
                    <a:pt x="3495" y="0"/>
                  </a:moveTo>
                  <a:cubicBezTo>
                    <a:pt x="3335" y="0"/>
                    <a:pt x="3171" y="39"/>
                    <a:pt x="3025" y="115"/>
                  </a:cubicBezTo>
                  <a:cubicBezTo>
                    <a:pt x="2775" y="258"/>
                    <a:pt x="2489" y="329"/>
                    <a:pt x="2203" y="329"/>
                  </a:cubicBezTo>
                  <a:lnTo>
                    <a:pt x="1143" y="329"/>
                  </a:lnTo>
                  <a:cubicBezTo>
                    <a:pt x="512" y="329"/>
                    <a:pt x="0" y="841"/>
                    <a:pt x="0" y="1472"/>
                  </a:cubicBezTo>
                  <a:lnTo>
                    <a:pt x="0" y="1722"/>
                  </a:lnTo>
                  <a:lnTo>
                    <a:pt x="512" y="2198"/>
                  </a:lnTo>
                  <a:lnTo>
                    <a:pt x="667" y="2675"/>
                  </a:lnTo>
                  <a:lnTo>
                    <a:pt x="703" y="2675"/>
                  </a:lnTo>
                  <a:cubicBezTo>
                    <a:pt x="905" y="2675"/>
                    <a:pt x="1072" y="2520"/>
                    <a:pt x="1084" y="2317"/>
                  </a:cubicBezTo>
                  <a:cubicBezTo>
                    <a:pt x="1108" y="1996"/>
                    <a:pt x="1334" y="1722"/>
                    <a:pt x="1667" y="1722"/>
                  </a:cubicBezTo>
                  <a:lnTo>
                    <a:pt x="2667" y="1722"/>
                  </a:lnTo>
                  <a:cubicBezTo>
                    <a:pt x="2732" y="1701"/>
                    <a:pt x="2803" y="1694"/>
                    <a:pt x="2878" y="1694"/>
                  </a:cubicBezTo>
                  <a:cubicBezTo>
                    <a:pt x="3059" y="1694"/>
                    <a:pt x="3264" y="1737"/>
                    <a:pt x="3461" y="1737"/>
                  </a:cubicBezTo>
                  <a:cubicBezTo>
                    <a:pt x="3601" y="1737"/>
                    <a:pt x="3738" y="1715"/>
                    <a:pt x="3858" y="1639"/>
                  </a:cubicBezTo>
                  <a:cubicBezTo>
                    <a:pt x="4525" y="1186"/>
                    <a:pt x="4441" y="710"/>
                    <a:pt x="4180" y="341"/>
                  </a:cubicBezTo>
                  <a:cubicBezTo>
                    <a:pt x="4023" y="110"/>
                    <a:pt x="3764" y="0"/>
                    <a:pt x="3495" y="0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0"/>
            <p:cNvSpPr/>
            <p:nvPr/>
          </p:nvSpPr>
          <p:spPr>
            <a:xfrm>
              <a:off x="4720825" y="3321975"/>
              <a:ext cx="50325" cy="77425"/>
            </a:xfrm>
            <a:custGeom>
              <a:avLst/>
              <a:gdLst/>
              <a:ahLst/>
              <a:cxnLst/>
              <a:rect l="l" t="t" r="r" b="b"/>
              <a:pathLst>
                <a:path w="2013" h="3097" extrusionOk="0">
                  <a:moveTo>
                    <a:pt x="1570" y="0"/>
                  </a:moveTo>
                  <a:cubicBezTo>
                    <a:pt x="1567" y="0"/>
                    <a:pt x="1563" y="0"/>
                    <a:pt x="1560" y="0"/>
                  </a:cubicBezTo>
                  <a:cubicBezTo>
                    <a:pt x="1453" y="0"/>
                    <a:pt x="774" y="488"/>
                    <a:pt x="524" y="869"/>
                  </a:cubicBezTo>
                  <a:cubicBezTo>
                    <a:pt x="286" y="1262"/>
                    <a:pt x="24" y="1965"/>
                    <a:pt x="12" y="2477"/>
                  </a:cubicBezTo>
                  <a:cubicBezTo>
                    <a:pt x="0" y="3001"/>
                    <a:pt x="226" y="3072"/>
                    <a:pt x="584" y="3096"/>
                  </a:cubicBezTo>
                  <a:cubicBezTo>
                    <a:pt x="588" y="3096"/>
                    <a:pt x="592" y="3096"/>
                    <a:pt x="596" y="3096"/>
                  </a:cubicBezTo>
                  <a:cubicBezTo>
                    <a:pt x="950" y="3096"/>
                    <a:pt x="1346" y="2096"/>
                    <a:pt x="1346" y="2096"/>
                  </a:cubicBezTo>
                  <a:cubicBezTo>
                    <a:pt x="1346" y="2096"/>
                    <a:pt x="2012" y="1179"/>
                    <a:pt x="1762" y="1179"/>
                  </a:cubicBezTo>
                  <a:cubicBezTo>
                    <a:pt x="1760" y="1179"/>
                    <a:pt x="1758" y="1179"/>
                    <a:pt x="1756" y="1179"/>
                  </a:cubicBezTo>
                  <a:cubicBezTo>
                    <a:pt x="1529" y="1179"/>
                    <a:pt x="1158" y="1779"/>
                    <a:pt x="959" y="1779"/>
                  </a:cubicBezTo>
                  <a:cubicBezTo>
                    <a:pt x="948" y="1779"/>
                    <a:pt x="938" y="1778"/>
                    <a:pt x="929" y="1774"/>
                  </a:cubicBezTo>
                  <a:cubicBezTo>
                    <a:pt x="738" y="1703"/>
                    <a:pt x="965" y="1310"/>
                    <a:pt x="1203" y="976"/>
                  </a:cubicBezTo>
                  <a:cubicBezTo>
                    <a:pt x="1427" y="646"/>
                    <a:pt x="1932" y="0"/>
                    <a:pt x="1570" y="0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0"/>
            <p:cNvSpPr/>
            <p:nvPr/>
          </p:nvSpPr>
          <p:spPr>
            <a:xfrm>
              <a:off x="4366900" y="3199025"/>
              <a:ext cx="103600" cy="62250"/>
            </a:xfrm>
            <a:custGeom>
              <a:avLst/>
              <a:gdLst/>
              <a:ahLst/>
              <a:cxnLst/>
              <a:rect l="l" t="t" r="r" b="b"/>
              <a:pathLst>
                <a:path w="4144" h="2490" extrusionOk="0">
                  <a:moveTo>
                    <a:pt x="4073" y="1"/>
                  </a:moveTo>
                  <a:cubicBezTo>
                    <a:pt x="3453" y="882"/>
                    <a:pt x="2108" y="834"/>
                    <a:pt x="1275" y="1072"/>
                  </a:cubicBezTo>
                  <a:cubicBezTo>
                    <a:pt x="453" y="1311"/>
                    <a:pt x="1" y="2489"/>
                    <a:pt x="1" y="2489"/>
                  </a:cubicBezTo>
                  <a:cubicBezTo>
                    <a:pt x="584" y="1858"/>
                    <a:pt x="941" y="2251"/>
                    <a:pt x="2429" y="1906"/>
                  </a:cubicBezTo>
                  <a:cubicBezTo>
                    <a:pt x="3918" y="1549"/>
                    <a:pt x="3823" y="1275"/>
                    <a:pt x="4013" y="858"/>
                  </a:cubicBezTo>
                  <a:cubicBezTo>
                    <a:pt x="4144" y="561"/>
                    <a:pt x="4073" y="1"/>
                    <a:pt x="4073" y="1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0"/>
            <p:cNvSpPr/>
            <p:nvPr/>
          </p:nvSpPr>
          <p:spPr>
            <a:xfrm>
              <a:off x="4251700" y="3335250"/>
              <a:ext cx="153100" cy="414775"/>
            </a:xfrm>
            <a:custGeom>
              <a:avLst/>
              <a:gdLst/>
              <a:ahLst/>
              <a:cxnLst/>
              <a:rect l="l" t="t" r="r" b="b"/>
              <a:pathLst>
                <a:path w="6124" h="16591" extrusionOk="0">
                  <a:moveTo>
                    <a:pt x="4343" y="1"/>
                  </a:moveTo>
                  <a:cubicBezTo>
                    <a:pt x="3931" y="1"/>
                    <a:pt x="3518" y="198"/>
                    <a:pt x="3251" y="672"/>
                  </a:cubicBezTo>
                  <a:cubicBezTo>
                    <a:pt x="1644" y="3482"/>
                    <a:pt x="1" y="9256"/>
                    <a:pt x="108" y="16209"/>
                  </a:cubicBezTo>
                  <a:cubicBezTo>
                    <a:pt x="120" y="16424"/>
                    <a:pt x="287" y="16590"/>
                    <a:pt x="501" y="16590"/>
                  </a:cubicBezTo>
                  <a:cubicBezTo>
                    <a:pt x="668" y="16578"/>
                    <a:pt x="822" y="16471"/>
                    <a:pt x="858" y="16281"/>
                  </a:cubicBezTo>
                  <a:cubicBezTo>
                    <a:pt x="2846" y="6315"/>
                    <a:pt x="5537" y="1958"/>
                    <a:pt x="5537" y="1958"/>
                  </a:cubicBezTo>
                  <a:cubicBezTo>
                    <a:pt x="6124" y="923"/>
                    <a:pt x="5234" y="1"/>
                    <a:pt x="4343" y="1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0"/>
            <p:cNvSpPr/>
            <p:nvPr/>
          </p:nvSpPr>
          <p:spPr>
            <a:xfrm>
              <a:off x="4204075" y="3843450"/>
              <a:ext cx="126825" cy="160775"/>
            </a:xfrm>
            <a:custGeom>
              <a:avLst/>
              <a:gdLst/>
              <a:ahLst/>
              <a:cxnLst/>
              <a:rect l="l" t="t" r="r" b="b"/>
              <a:pathLst>
                <a:path w="5073" h="6431" extrusionOk="0">
                  <a:moveTo>
                    <a:pt x="1" y="1"/>
                  </a:moveTo>
                  <a:lnTo>
                    <a:pt x="1" y="6430"/>
                  </a:lnTo>
                  <a:lnTo>
                    <a:pt x="5073" y="6430"/>
                  </a:lnTo>
                  <a:lnTo>
                    <a:pt x="50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0"/>
            <p:cNvSpPr/>
            <p:nvPr/>
          </p:nvSpPr>
          <p:spPr>
            <a:xfrm>
              <a:off x="4204075" y="3843450"/>
              <a:ext cx="126825" cy="37550"/>
            </a:xfrm>
            <a:custGeom>
              <a:avLst/>
              <a:gdLst/>
              <a:ahLst/>
              <a:cxnLst/>
              <a:rect l="l" t="t" r="r" b="b"/>
              <a:pathLst>
                <a:path w="5073" h="1502" extrusionOk="0">
                  <a:moveTo>
                    <a:pt x="1" y="1"/>
                  </a:moveTo>
                  <a:lnTo>
                    <a:pt x="1" y="1501"/>
                  </a:lnTo>
                  <a:lnTo>
                    <a:pt x="5073" y="1501"/>
                  </a:lnTo>
                  <a:lnTo>
                    <a:pt x="50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0"/>
            <p:cNvSpPr/>
            <p:nvPr/>
          </p:nvSpPr>
          <p:spPr>
            <a:xfrm>
              <a:off x="4193075" y="3843450"/>
              <a:ext cx="148850" cy="25325"/>
            </a:xfrm>
            <a:custGeom>
              <a:avLst/>
              <a:gdLst/>
              <a:ahLst/>
              <a:cxnLst/>
              <a:rect l="l" t="t" r="r" b="b"/>
              <a:pathLst>
                <a:path w="5954" h="1013" extrusionOk="0">
                  <a:moveTo>
                    <a:pt x="524" y="1"/>
                  </a:moveTo>
                  <a:cubicBezTo>
                    <a:pt x="238" y="1"/>
                    <a:pt x="0" y="227"/>
                    <a:pt x="0" y="513"/>
                  </a:cubicBezTo>
                  <a:lnTo>
                    <a:pt x="0" y="1013"/>
                  </a:lnTo>
                  <a:lnTo>
                    <a:pt x="5953" y="1013"/>
                  </a:lnTo>
                  <a:lnTo>
                    <a:pt x="5953" y="513"/>
                  </a:lnTo>
                  <a:cubicBezTo>
                    <a:pt x="5953" y="227"/>
                    <a:pt x="5727" y="1"/>
                    <a:pt x="5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0"/>
            <p:cNvSpPr/>
            <p:nvPr/>
          </p:nvSpPr>
          <p:spPr>
            <a:xfrm>
              <a:off x="4216300" y="3790475"/>
              <a:ext cx="105975" cy="53000"/>
            </a:xfrm>
            <a:custGeom>
              <a:avLst/>
              <a:gdLst/>
              <a:ahLst/>
              <a:cxnLst/>
              <a:rect l="l" t="t" r="r" b="b"/>
              <a:pathLst>
                <a:path w="4239" h="2120" fill="none" extrusionOk="0">
                  <a:moveTo>
                    <a:pt x="4239" y="2120"/>
                  </a:moveTo>
                  <a:cubicBezTo>
                    <a:pt x="4239" y="953"/>
                    <a:pt x="3286" y="1"/>
                    <a:pt x="2119" y="1"/>
                  </a:cubicBezTo>
                  <a:cubicBezTo>
                    <a:pt x="953" y="1"/>
                    <a:pt x="0" y="953"/>
                    <a:pt x="0" y="2120"/>
                  </a:cubicBez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0"/>
            <p:cNvSpPr/>
            <p:nvPr/>
          </p:nvSpPr>
          <p:spPr>
            <a:xfrm>
              <a:off x="4245450" y="3744625"/>
              <a:ext cx="39100" cy="56700"/>
            </a:xfrm>
            <a:custGeom>
              <a:avLst/>
              <a:gdLst/>
              <a:ahLst/>
              <a:cxnLst/>
              <a:rect l="l" t="t" r="r" b="b"/>
              <a:pathLst>
                <a:path w="1564" h="2268" extrusionOk="0">
                  <a:moveTo>
                    <a:pt x="630" y="0"/>
                  </a:moveTo>
                  <a:cubicBezTo>
                    <a:pt x="440" y="0"/>
                    <a:pt x="291" y="103"/>
                    <a:pt x="179" y="430"/>
                  </a:cubicBezTo>
                  <a:cubicBezTo>
                    <a:pt x="37" y="846"/>
                    <a:pt x="1" y="1382"/>
                    <a:pt x="48" y="1835"/>
                  </a:cubicBezTo>
                  <a:cubicBezTo>
                    <a:pt x="310" y="1751"/>
                    <a:pt x="656" y="1680"/>
                    <a:pt x="656" y="1680"/>
                  </a:cubicBezTo>
                  <a:cubicBezTo>
                    <a:pt x="656" y="1525"/>
                    <a:pt x="691" y="1418"/>
                    <a:pt x="787" y="1418"/>
                  </a:cubicBezTo>
                  <a:cubicBezTo>
                    <a:pt x="989" y="1418"/>
                    <a:pt x="1120" y="2192"/>
                    <a:pt x="1358" y="2263"/>
                  </a:cubicBezTo>
                  <a:cubicBezTo>
                    <a:pt x="1367" y="2266"/>
                    <a:pt x="1374" y="2268"/>
                    <a:pt x="1381" y="2268"/>
                  </a:cubicBezTo>
                  <a:cubicBezTo>
                    <a:pt x="1564" y="2268"/>
                    <a:pt x="1299" y="1263"/>
                    <a:pt x="1299" y="1263"/>
                  </a:cubicBezTo>
                  <a:cubicBezTo>
                    <a:pt x="1299" y="1263"/>
                    <a:pt x="1275" y="156"/>
                    <a:pt x="941" y="61"/>
                  </a:cubicBezTo>
                  <a:cubicBezTo>
                    <a:pt x="827" y="25"/>
                    <a:pt x="724" y="0"/>
                    <a:pt x="630" y="0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0"/>
            <p:cNvSpPr/>
            <p:nvPr/>
          </p:nvSpPr>
          <p:spPr>
            <a:xfrm>
              <a:off x="4394275" y="3802675"/>
              <a:ext cx="65825" cy="65800"/>
            </a:xfrm>
            <a:custGeom>
              <a:avLst/>
              <a:gdLst/>
              <a:ahLst/>
              <a:cxnLst/>
              <a:rect l="l" t="t" r="r" b="b"/>
              <a:pathLst>
                <a:path w="2633" h="2632" extrusionOk="0">
                  <a:moveTo>
                    <a:pt x="1" y="1"/>
                  </a:moveTo>
                  <a:lnTo>
                    <a:pt x="1" y="2632"/>
                  </a:lnTo>
                  <a:lnTo>
                    <a:pt x="2632" y="26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0"/>
            <p:cNvSpPr/>
            <p:nvPr/>
          </p:nvSpPr>
          <p:spPr>
            <a:xfrm>
              <a:off x="4283550" y="3841675"/>
              <a:ext cx="137850" cy="137250"/>
            </a:xfrm>
            <a:custGeom>
              <a:avLst/>
              <a:gdLst/>
              <a:ahLst/>
              <a:cxnLst/>
              <a:rect l="l" t="t" r="r" b="b"/>
              <a:pathLst>
                <a:path w="5514" h="5490" extrusionOk="0">
                  <a:moveTo>
                    <a:pt x="4740" y="0"/>
                  </a:moveTo>
                  <a:lnTo>
                    <a:pt x="1" y="3846"/>
                  </a:lnTo>
                  <a:lnTo>
                    <a:pt x="1644" y="5489"/>
                  </a:lnTo>
                  <a:lnTo>
                    <a:pt x="5513" y="762"/>
                  </a:lnTo>
                  <a:lnTo>
                    <a:pt x="47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0"/>
            <p:cNvSpPr/>
            <p:nvPr/>
          </p:nvSpPr>
          <p:spPr>
            <a:xfrm>
              <a:off x="4400825" y="3805875"/>
              <a:ext cx="57175" cy="56075"/>
            </a:xfrm>
            <a:custGeom>
              <a:avLst/>
              <a:gdLst/>
              <a:ahLst/>
              <a:cxnLst/>
              <a:rect l="l" t="t" r="r" b="b"/>
              <a:pathLst>
                <a:path w="2287" h="2243" extrusionOk="0">
                  <a:moveTo>
                    <a:pt x="330" y="1"/>
                  </a:moveTo>
                  <a:cubicBezTo>
                    <a:pt x="209" y="1"/>
                    <a:pt x="90" y="45"/>
                    <a:pt x="1" y="135"/>
                  </a:cubicBezTo>
                  <a:lnTo>
                    <a:pt x="2108" y="2242"/>
                  </a:lnTo>
                  <a:cubicBezTo>
                    <a:pt x="2287" y="2063"/>
                    <a:pt x="2287" y="1766"/>
                    <a:pt x="2108" y="1587"/>
                  </a:cubicBezTo>
                  <a:lnTo>
                    <a:pt x="668" y="135"/>
                  </a:lnTo>
                  <a:cubicBezTo>
                    <a:pt x="572" y="45"/>
                    <a:pt x="450" y="1"/>
                    <a:pt x="3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0"/>
            <p:cNvSpPr/>
            <p:nvPr/>
          </p:nvSpPr>
          <p:spPr>
            <a:xfrm>
              <a:off x="4672000" y="3821125"/>
              <a:ext cx="179225" cy="202150"/>
            </a:xfrm>
            <a:custGeom>
              <a:avLst/>
              <a:gdLst/>
              <a:ahLst/>
              <a:cxnLst/>
              <a:rect l="l" t="t" r="r" b="b"/>
              <a:pathLst>
                <a:path w="7169" h="8086" extrusionOk="0">
                  <a:moveTo>
                    <a:pt x="3584" y="1"/>
                  </a:moveTo>
                  <a:lnTo>
                    <a:pt x="1072" y="1358"/>
                  </a:lnTo>
                  <a:cubicBezTo>
                    <a:pt x="251" y="1799"/>
                    <a:pt x="1" y="2858"/>
                    <a:pt x="524" y="3632"/>
                  </a:cubicBezTo>
                  <a:lnTo>
                    <a:pt x="3584" y="8085"/>
                  </a:lnTo>
                  <a:lnTo>
                    <a:pt x="6644" y="3632"/>
                  </a:lnTo>
                  <a:cubicBezTo>
                    <a:pt x="7168" y="2858"/>
                    <a:pt x="6918" y="1799"/>
                    <a:pt x="6097" y="1358"/>
                  </a:cubicBezTo>
                  <a:lnTo>
                    <a:pt x="3584" y="1"/>
                  </a:ln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0"/>
            <p:cNvSpPr/>
            <p:nvPr/>
          </p:nvSpPr>
          <p:spPr>
            <a:xfrm>
              <a:off x="4586875" y="2850625"/>
              <a:ext cx="354825" cy="1092575"/>
            </a:xfrm>
            <a:custGeom>
              <a:avLst/>
              <a:gdLst/>
              <a:ahLst/>
              <a:cxnLst/>
              <a:rect l="l" t="t" r="r" b="b"/>
              <a:pathLst>
                <a:path w="14193" h="43703" extrusionOk="0">
                  <a:moveTo>
                    <a:pt x="6988" y="1"/>
                  </a:moveTo>
                  <a:cubicBezTo>
                    <a:pt x="6885" y="1"/>
                    <a:pt x="6781" y="66"/>
                    <a:pt x="6763" y="197"/>
                  </a:cubicBezTo>
                  <a:lnTo>
                    <a:pt x="6477" y="2995"/>
                  </a:lnTo>
                  <a:lnTo>
                    <a:pt x="6477" y="14758"/>
                  </a:lnTo>
                  <a:lnTo>
                    <a:pt x="619" y="4471"/>
                  </a:lnTo>
                  <a:cubicBezTo>
                    <a:pt x="563" y="4367"/>
                    <a:pt x="459" y="4312"/>
                    <a:pt x="353" y="4312"/>
                  </a:cubicBezTo>
                  <a:cubicBezTo>
                    <a:pt x="302" y="4312"/>
                    <a:pt x="250" y="4325"/>
                    <a:pt x="203" y="4352"/>
                  </a:cubicBezTo>
                  <a:cubicBezTo>
                    <a:pt x="48" y="4436"/>
                    <a:pt x="0" y="4626"/>
                    <a:pt x="84" y="4769"/>
                  </a:cubicBezTo>
                  <a:lnTo>
                    <a:pt x="5513" y="14306"/>
                  </a:lnTo>
                  <a:cubicBezTo>
                    <a:pt x="6144" y="15425"/>
                    <a:pt x="6477" y="16687"/>
                    <a:pt x="6477" y="17961"/>
                  </a:cubicBezTo>
                  <a:lnTo>
                    <a:pt x="6477" y="37333"/>
                  </a:lnTo>
                  <a:cubicBezTo>
                    <a:pt x="6477" y="38416"/>
                    <a:pt x="5882" y="39416"/>
                    <a:pt x="4918" y="39940"/>
                  </a:cubicBezTo>
                  <a:cubicBezTo>
                    <a:pt x="4870" y="39988"/>
                    <a:pt x="3263" y="40547"/>
                    <a:pt x="3727" y="42024"/>
                  </a:cubicBezTo>
                  <a:cubicBezTo>
                    <a:pt x="3763" y="41917"/>
                    <a:pt x="3810" y="41809"/>
                    <a:pt x="3858" y="41714"/>
                  </a:cubicBezTo>
                  <a:cubicBezTo>
                    <a:pt x="4060" y="41357"/>
                    <a:pt x="4429" y="41119"/>
                    <a:pt x="4822" y="41024"/>
                  </a:cubicBezTo>
                  <a:lnTo>
                    <a:pt x="5858" y="40762"/>
                  </a:lnTo>
                  <a:cubicBezTo>
                    <a:pt x="5905" y="40749"/>
                    <a:pt x="5953" y="40744"/>
                    <a:pt x="5999" y="40744"/>
                  </a:cubicBezTo>
                  <a:cubicBezTo>
                    <a:pt x="6268" y="40744"/>
                    <a:pt x="6510" y="40940"/>
                    <a:pt x="6561" y="41214"/>
                  </a:cubicBezTo>
                  <a:lnTo>
                    <a:pt x="6989" y="43702"/>
                  </a:lnTo>
                  <a:lnTo>
                    <a:pt x="7466" y="41214"/>
                  </a:lnTo>
                  <a:cubicBezTo>
                    <a:pt x="7516" y="40940"/>
                    <a:pt x="7758" y="40744"/>
                    <a:pt x="8027" y="40744"/>
                  </a:cubicBezTo>
                  <a:cubicBezTo>
                    <a:pt x="8074" y="40744"/>
                    <a:pt x="8121" y="40749"/>
                    <a:pt x="8168" y="40762"/>
                  </a:cubicBezTo>
                  <a:lnTo>
                    <a:pt x="9156" y="41024"/>
                  </a:lnTo>
                  <a:cubicBezTo>
                    <a:pt x="9561" y="41119"/>
                    <a:pt x="9918" y="41357"/>
                    <a:pt x="10121" y="41714"/>
                  </a:cubicBezTo>
                  <a:cubicBezTo>
                    <a:pt x="10180" y="41809"/>
                    <a:pt x="10216" y="41917"/>
                    <a:pt x="10252" y="42024"/>
                  </a:cubicBezTo>
                  <a:cubicBezTo>
                    <a:pt x="10466" y="41333"/>
                    <a:pt x="10180" y="40547"/>
                    <a:pt x="9502" y="40178"/>
                  </a:cubicBezTo>
                  <a:cubicBezTo>
                    <a:pt x="9394" y="40083"/>
                    <a:pt x="7501" y="39428"/>
                    <a:pt x="7501" y="37333"/>
                  </a:cubicBezTo>
                  <a:lnTo>
                    <a:pt x="7501" y="18223"/>
                  </a:lnTo>
                  <a:cubicBezTo>
                    <a:pt x="7501" y="16806"/>
                    <a:pt x="7918" y="15401"/>
                    <a:pt x="8692" y="14199"/>
                  </a:cubicBezTo>
                  <a:lnTo>
                    <a:pt x="14109" y="5864"/>
                  </a:lnTo>
                  <a:cubicBezTo>
                    <a:pt x="14193" y="5722"/>
                    <a:pt x="14157" y="5531"/>
                    <a:pt x="14014" y="5448"/>
                  </a:cubicBezTo>
                  <a:cubicBezTo>
                    <a:pt x="13960" y="5412"/>
                    <a:pt x="13900" y="5395"/>
                    <a:pt x="13840" y="5395"/>
                  </a:cubicBezTo>
                  <a:cubicBezTo>
                    <a:pt x="13741" y="5395"/>
                    <a:pt x="13645" y="5442"/>
                    <a:pt x="13585" y="5531"/>
                  </a:cubicBezTo>
                  <a:lnTo>
                    <a:pt x="7501" y="14901"/>
                  </a:lnTo>
                  <a:lnTo>
                    <a:pt x="7501" y="2995"/>
                  </a:lnTo>
                  <a:lnTo>
                    <a:pt x="7204" y="197"/>
                  </a:lnTo>
                  <a:cubicBezTo>
                    <a:pt x="7192" y="66"/>
                    <a:pt x="7090" y="1"/>
                    <a:pt x="69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0"/>
            <p:cNvSpPr/>
            <p:nvPr/>
          </p:nvSpPr>
          <p:spPr>
            <a:xfrm>
              <a:off x="4565450" y="2901375"/>
              <a:ext cx="51500" cy="65800"/>
            </a:xfrm>
            <a:custGeom>
              <a:avLst/>
              <a:gdLst/>
              <a:ahLst/>
              <a:cxnLst/>
              <a:rect l="l" t="t" r="r" b="b"/>
              <a:pathLst>
                <a:path w="2060" h="2632" extrusionOk="0">
                  <a:moveTo>
                    <a:pt x="333" y="1"/>
                  </a:moveTo>
                  <a:cubicBezTo>
                    <a:pt x="333" y="1"/>
                    <a:pt x="0" y="1346"/>
                    <a:pt x="238" y="1834"/>
                  </a:cubicBezTo>
                  <a:cubicBezTo>
                    <a:pt x="476" y="2334"/>
                    <a:pt x="1596" y="2632"/>
                    <a:pt x="1596" y="2632"/>
                  </a:cubicBezTo>
                  <a:cubicBezTo>
                    <a:pt x="1596" y="2632"/>
                    <a:pt x="2060" y="1572"/>
                    <a:pt x="1822" y="1072"/>
                  </a:cubicBezTo>
                  <a:cubicBezTo>
                    <a:pt x="1584" y="584"/>
                    <a:pt x="333" y="1"/>
                    <a:pt x="333" y="1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0"/>
            <p:cNvSpPr/>
            <p:nvPr/>
          </p:nvSpPr>
          <p:spPr>
            <a:xfrm>
              <a:off x="4553225" y="2970650"/>
              <a:ext cx="48250" cy="31950"/>
            </a:xfrm>
            <a:custGeom>
              <a:avLst/>
              <a:gdLst/>
              <a:ahLst/>
              <a:cxnLst/>
              <a:rect l="l" t="t" r="r" b="b"/>
              <a:pathLst>
                <a:path w="1930" h="1278" extrusionOk="0">
                  <a:moveTo>
                    <a:pt x="1055" y="0"/>
                  </a:moveTo>
                  <a:cubicBezTo>
                    <a:pt x="956" y="0"/>
                    <a:pt x="863" y="15"/>
                    <a:pt x="787" y="51"/>
                  </a:cubicBezTo>
                  <a:cubicBezTo>
                    <a:pt x="418" y="230"/>
                    <a:pt x="1" y="1147"/>
                    <a:pt x="1" y="1147"/>
                  </a:cubicBezTo>
                  <a:cubicBezTo>
                    <a:pt x="1" y="1147"/>
                    <a:pt x="543" y="1277"/>
                    <a:pt x="969" y="1277"/>
                  </a:cubicBezTo>
                  <a:cubicBezTo>
                    <a:pt x="1119" y="1277"/>
                    <a:pt x="1254" y="1261"/>
                    <a:pt x="1346" y="1218"/>
                  </a:cubicBezTo>
                  <a:cubicBezTo>
                    <a:pt x="1715" y="1040"/>
                    <a:pt x="1930" y="218"/>
                    <a:pt x="1930" y="218"/>
                  </a:cubicBezTo>
                  <a:cubicBezTo>
                    <a:pt x="1930" y="218"/>
                    <a:pt x="1441" y="0"/>
                    <a:pt x="1055" y="0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0"/>
            <p:cNvSpPr/>
            <p:nvPr/>
          </p:nvSpPr>
          <p:spPr>
            <a:xfrm>
              <a:off x="4764575" y="2999725"/>
              <a:ext cx="48550" cy="32025"/>
            </a:xfrm>
            <a:custGeom>
              <a:avLst/>
              <a:gdLst/>
              <a:ahLst/>
              <a:cxnLst/>
              <a:rect l="l" t="t" r="r" b="b"/>
              <a:pathLst>
                <a:path w="1942" h="1281" extrusionOk="0">
                  <a:moveTo>
                    <a:pt x="991" y="1"/>
                  </a:moveTo>
                  <a:cubicBezTo>
                    <a:pt x="831" y="1"/>
                    <a:pt x="684" y="18"/>
                    <a:pt x="584" y="67"/>
                  </a:cubicBezTo>
                  <a:cubicBezTo>
                    <a:pt x="215" y="246"/>
                    <a:pt x="0" y="1067"/>
                    <a:pt x="0" y="1067"/>
                  </a:cubicBezTo>
                  <a:cubicBezTo>
                    <a:pt x="0" y="1067"/>
                    <a:pt x="503" y="1281"/>
                    <a:pt x="887" y="1281"/>
                  </a:cubicBezTo>
                  <a:cubicBezTo>
                    <a:pt x="983" y="1281"/>
                    <a:pt x="1072" y="1267"/>
                    <a:pt x="1143" y="1234"/>
                  </a:cubicBezTo>
                  <a:cubicBezTo>
                    <a:pt x="1512" y="1055"/>
                    <a:pt x="1941" y="127"/>
                    <a:pt x="1941" y="127"/>
                  </a:cubicBezTo>
                  <a:cubicBezTo>
                    <a:pt x="1941" y="127"/>
                    <a:pt x="1418" y="1"/>
                    <a:pt x="991" y="1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0"/>
            <p:cNvSpPr/>
            <p:nvPr/>
          </p:nvSpPr>
          <p:spPr>
            <a:xfrm>
              <a:off x="4591050" y="3040825"/>
              <a:ext cx="50900" cy="31875"/>
            </a:xfrm>
            <a:custGeom>
              <a:avLst/>
              <a:gdLst/>
              <a:ahLst/>
              <a:cxnLst/>
              <a:rect l="l" t="t" r="r" b="b"/>
              <a:pathLst>
                <a:path w="2036" h="1275" extrusionOk="0">
                  <a:moveTo>
                    <a:pt x="1114" y="1"/>
                  </a:moveTo>
                  <a:cubicBezTo>
                    <a:pt x="673" y="1"/>
                    <a:pt x="0" y="245"/>
                    <a:pt x="0" y="245"/>
                  </a:cubicBezTo>
                  <a:cubicBezTo>
                    <a:pt x="0" y="245"/>
                    <a:pt x="524" y="1114"/>
                    <a:pt x="905" y="1245"/>
                  </a:cubicBezTo>
                  <a:cubicBezTo>
                    <a:pt x="959" y="1265"/>
                    <a:pt x="1021" y="1274"/>
                    <a:pt x="1088" y="1274"/>
                  </a:cubicBezTo>
                  <a:cubicBezTo>
                    <a:pt x="1485" y="1274"/>
                    <a:pt x="2036" y="959"/>
                    <a:pt x="2036" y="959"/>
                  </a:cubicBezTo>
                  <a:cubicBezTo>
                    <a:pt x="2036" y="959"/>
                    <a:pt x="1715" y="161"/>
                    <a:pt x="1334" y="31"/>
                  </a:cubicBezTo>
                  <a:cubicBezTo>
                    <a:pt x="1273" y="10"/>
                    <a:pt x="1198" y="1"/>
                    <a:pt x="1114" y="1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0"/>
            <p:cNvSpPr/>
            <p:nvPr/>
          </p:nvSpPr>
          <p:spPr>
            <a:xfrm>
              <a:off x="4654725" y="3021925"/>
              <a:ext cx="37550" cy="50925"/>
            </a:xfrm>
            <a:custGeom>
              <a:avLst/>
              <a:gdLst/>
              <a:ahLst/>
              <a:cxnLst/>
              <a:rect l="l" t="t" r="r" b="b"/>
              <a:pathLst>
                <a:path w="1502" h="2037" extrusionOk="0">
                  <a:moveTo>
                    <a:pt x="1144" y="1"/>
                  </a:moveTo>
                  <a:cubicBezTo>
                    <a:pt x="1144" y="1"/>
                    <a:pt x="275" y="536"/>
                    <a:pt x="144" y="917"/>
                  </a:cubicBezTo>
                  <a:cubicBezTo>
                    <a:pt x="1" y="1298"/>
                    <a:pt x="430" y="2037"/>
                    <a:pt x="430" y="2037"/>
                  </a:cubicBezTo>
                  <a:cubicBezTo>
                    <a:pt x="430" y="2037"/>
                    <a:pt x="1227" y="1715"/>
                    <a:pt x="1358" y="1334"/>
                  </a:cubicBezTo>
                  <a:cubicBezTo>
                    <a:pt x="1501" y="953"/>
                    <a:pt x="1144" y="1"/>
                    <a:pt x="1144" y="1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0"/>
            <p:cNvSpPr/>
            <p:nvPr/>
          </p:nvSpPr>
          <p:spPr>
            <a:xfrm>
              <a:off x="4601450" y="2928175"/>
              <a:ext cx="50325" cy="68775"/>
            </a:xfrm>
            <a:custGeom>
              <a:avLst/>
              <a:gdLst/>
              <a:ahLst/>
              <a:cxnLst/>
              <a:rect l="l" t="t" r="r" b="b"/>
              <a:pathLst>
                <a:path w="2013" h="2751" extrusionOk="0">
                  <a:moveTo>
                    <a:pt x="1537" y="0"/>
                  </a:moveTo>
                  <a:cubicBezTo>
                    <a:pt x="1537" y="0"/>
                    <a:pt x="358" y="715"/>
                    <a:pt x="179" y="1238"/>
                  </a:cubicBezTo>
                  <a:cubicBezTo>
                    <a:pt x="1" y="1750"/>
                    <a:pt x="584" y="2751"/>
                    <a:pt x="584" y="2751"/>
                  </a:cubicBezTo>
                  <a:cubicBezTo>
                    <a:pt x="584" y="2751"/>
                    <a:pt x="1656" y="2334"/>
                    <a:pt x="1834" y="1810"/>
                  </a:cubicBezTo>
                  <a:cubicBezTo>
                    <a:pt x="2013" y="1298"/>
                    <a:pt x="1537" y="0"/>
                    <a:pt x="1537" y="0"/>
                  </a:cubicBezTo>
                  <a:close/>
                </a:path>
              </a:pathLst>
            </a:custGeom>
            <a:solidFill>
              <a:srgbClr val="5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0"/>
            <p:cNvSpPr/>
            <p:nvPr/>
          </p:nvSpPr>
          <p:spPr>
            <a:xfrm>
              <a:off x="4928275" y="2930550"/>
              <a:ext cx="51825" cy="63425"/>
            </a:xfrm>
            <a:custGeom>
              <a:avLst/>
              <a:gdLst/>
              <a:ahLst/>
              <a:cxnLst/>
              <a:rect l="l" t="t" r="r" b="b"/>
              <a:pathLst>
                <a:path w="2073" h="2537" extrusionOk="0">
                  <a:moveTo>
                    <a:pt x="1822" y="0"/>
                  </a:moveTo>
                  <a:lnTo>
                    <a:pt x="1822" y="0"/>
                  </a:lnTo>
                  <a:cubicBezTo>
                    <a:pt x="1822" y="1"/>
                    <a:pt x="537" y="501"/>
                    <a:pt x="275" y="977"/>
                  </a:cubicBezTo>
                  <a:cubicBezTo>
                    <a:pt x="1" y="1453"/>
                    <a:pt x="406" y="2537"/>
                    <a:pt x="406" y="2537"/>
                  </a:cubicBezTo>
                  <a:cubicBezTo>
                    <a:pt x="406" y="2537"/>
                    <a:pt x="1537" y="2310"/>
                    <a:pt x="1799" y="1834"/>
                  </a:cubicBezTo>
                  <a:cubicBezTo>
                    <a:pt x="2072" y="1358"/>
                    <a:pt x="1822" y="1"/>
                    <a:pt x="1822" y="0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20"/>
            <p:cNvSpPr/>
            <p:nvPr/>
          </p:nvSpPr>
          <p:spPr>
            <a:xfrm>
              <a:off x="4864275" y="3089650"/>
              <a:ext cx="51825" cy="32125"/>
            </a:xfrm>
            <a:custGeom>
              <a:avLst/>
              <a:gdLst/>
              <a:ahLst/>
              <a:cxnLst/>
              <a:rect l="l" t="t" r="r" b="b"/>
              <a:pathLst>
                <a:path w="2073" h="1285" extrusionOk="0">
                  <a:moveTo>
                    <a:pt x="901" y="1"/>
                  </a:moveTo>
                  <a:cubicBezTo>
                    <a:pt x="845" y="1"/>
                    <a:pt x="794" y="6"/>
                    <a:pt x="751" y="18"/>
                  </a:cubicBezTo>
                  <a:cubicBezTo>
                    <a:pt x="358" y="137"/>
                    <a:pt x="1" y="911"/>
                    <a:pt x="1" y="911"/>
                  </a:cubicBezTo>
                  <a:cubicBezTo>
                    <a:pt x="1" y="911"/>
                    <a:pt x="566" y="1284"/>
                    <a:pt x="966" y="1284"/>
                  </a:cubicBezTo>
                  <a:cubicBezTo>
                    <a:pt x="1012" y="1284"/>
                    <a:pt x="1056" y="1279"/>
                    <a:pt x="1096" y="1268"/>
                  </a:cubicBezTo>
                  <a:cubicBezTo>
                    <a:pt x="1489" y="1161"/>
                    <a:pt x="2073" y="328"/>
                    <a:pt x="2073" y="328"/>
                  </a:cubicBezTo>
                  <a:cubicBezTo>
                    <a:pt x="2073" y="328"/>
                    <a:pt x="1334" y="1"/>
                    <a:pt x="901" y="1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0"/>
            <p:cNvSpPr/>
            <p:nvPr/>
          </p:nvSpPr>
          <p:spPr>
            <a:xfrm>
              <a:off x="4863100" y="2996025"/>
              <a:ext cx="36625" cy="51825"/>
            </a:xfrm>
            <a:custGeom>
              <a:avLst/>
              <a:gdLst/>
              <a:ahLst/>
              <a:cxnLst/>
              <a:rect l="l" t="t" r="r" b="b"/>
              <a:pathLst>
                <a:path w="1465" h="2073" extrusionOk="0">
                  <a:moveTo>
                    <a:pt x="405" y="1"/>
                  </a:moveTo>
                  <a:cubicBezTo>
                    <a:pt x="405" y="1"/>
                    <a:pt x="0" y="941"/>
                    <a:pt x="107" y="1322"/>
                  </a:cubicBezTo>
                  <a:cubicBezTo>
                    <a:pt x="215" y="1715"/>
                    <a:pt x="989" y="2073"/>
                    <a:pt x="989" y="2073"/>
                  </a:cubicBezTo>
                  <a:cubicBezTo>
                    <a:pt x="989" y="2073"/>
                    <a:pt x="1465" y="1358"/>
                    <a:pt x="1358" y="977"/>
                  </a:cubicBezTo>
                  <a:cubicBezTo>
                    <a:pt x="1239" y="584"/>
                    <a:pt x="405" y="1"/>
                    <a:pt x="405" y="1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0"/>
            <p:cNvSpPr/>
            <p:nvPr/>
          </p:nvSpPr>
          <p:spPr>
            <a:xfrm>
              <a:off x="4919950" y="2989400"/>
              <a:ext cx="69975" cy="43275"/>
            </a:xfrm>
            <a:custGeom>
              <a:avLst/>
              <a:gdLst/>
              <a:ahLst/>
              <a:cxnLst/>
              <a:rect l="l" t="t" r="r" b="b"/>
              <a:pathLst>
                <a:path w="2799" h="1731" extrusionOk="0">
                  <a:moveTo>
                    <a:pt x="1232" y="1"/>
                  </a:moveTo>
                  <a:cubicBezTo>
                    <a:pt x="1151" y="1"/>
                    <a:pt x="1076" y="9"/>
                    <a:pt x="1012" y="28"/>
                  </a:cubicBezTo>
                  <a:cubicBezTo>
                    <a:pt x="477" y="171"/>
                    <a:pt x="0" y="1218"/>
                    <a:pt x="0" y="1218"/>
                  </a:cubicBezTo>
                  <a:cubicBezTo>
                    <a:pt x="0" y="1218"/>
                    <a:pt x="759" y="1731"/>
                    <a:pt x="1303" y="1731"/>
                  </a:cubicBezTo>
                  <a:cubicBezTo>
                    <a:pt x="1369" y="1731"/>
                    <a:pt x="1431" y="1723"/>
                    <a:pt x="1489" y="1707"/>
                  </a:cubicBezTo>
                  <a:cubicBezTo>
                    <a:pt x="2013" y="1564"/>
                    <a:pt x="2798" y="433"/>
                    <a:pt x="2798" y="433"/>
                  </a:cubicBezTo>
                  <a:cubicBezTo>
                    <a:pt x="2798" y="433"/>
                    <a:pt x="1824" y="1"/>
                    <a:pt x="1232" y="1"/>
                  </a:cubicBezTo>
                  <a:close/>
                </a:path>
              </a:pathLst>
            </a:custGeom>
            <a:solidFill>
              <a:srgbClr val="5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0"/>
            <p:cNvSpPr/>
            <p:nvPr/>
          </p:nvSpPr>
          <p:spPr>
            <a:xfrm>
              <a:off x="4757425" y="2832925"/>
              <a:ext cx="50625" cy="68475"/>
            </a:xfrm>
            <a:custGeom>
              <a:avLst/>
              <a:gdLst/>
              <a:ahLst/>
              <a:cxnLst/>
              <a:rect l="l" t="t" r="r" b="b"/>
              <a:pathLst>
                <a:path w="2025" h="2739" extrusionOk="0">
                  <a:moveTo>
                    <a:pt x="1548" y="0"/>
                  </a:moveTo>
                  <a:cubicBezTo>
                    <a:pt x="1548" y="0"/>
                    <a:pt x="370" y="715"/>
                    <a:pt x="179" y="1227"/>
                  </a:cubicBezTo>
                  <a:cubicBezTo>
                    <a:pt x="1" y="1750"/>
                    <a:pt x="584" y="2739"/>
                    <a:pt x="584" y="2739"/>
                  </a:cubicBezTo>
                  <a:cubicBezTo>
                    <a:pt x="584" y="2739"/>
                    <a:pt x="1656" y="2322"/>
                    <a:pt x="1846" y="1810"/>
                  </a:cubicBezTo>
                  <a:cubicBezTo>
                    <a:pt x="2025" y="1286"/>
                    <a:pt x="1548" y="0"/>
                    <a:pt x="1548" y="0"/>
                  </a:cubicBezTo>
                  <a:close/>
                </a:path>
              </a:pathLst>
            </a:custGeom>
            <a:solidFill>
              <a:srgbClr val="5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20"/>
            <p:cNvSpPr/>
            <p:nvPr/>
          </p:nvSpPr>
          <p:spPr>
            <a:xfrm>
              <a:off x="4771725" y="2864350"/>
              <a:ext cx="65500" cy="43250"/>
            </a:xfrm>
            <a:custGeom>
              <a:avLst/>
              <a:gdLst/>
              <a:ahLst/>
              <a:cxnLst/>
              <a:rect l="l" t="t" r="r" b="b"/>
              <a:pathLst>
                <a:path w="2620" h="1730" extrusionOk="0">
                  <a:moveTo>
                    <a:pt x="1331" y="1"/>
                  </a:moveTo>
                  <a:cubicBezTo>
                    <a:pt x="1117" y="1"/>
                    <a:pt x="921" y="24"/>
                    <a:pt x="786" y="89"/>
                  </a:cubicBezTo>
                  <a:cubicBezTo>
                    <a:pt x="298" y="327"/>
                    <a:pt x="0" y="1446"/>
                    <a:pt x="0" y="1446"/>
                  </a:cubicBezTo>
                  <a:cubicBezTo>
                    <a:pt x="0" y="1446"/>
                    <a:pt x="664" y="1730"/>
                    <a:pt x="1183" y="1730"/>
                  </a:cubicBezTo>
                  <a:cubicBezTo>
                    <a:pt x="1320" y="1730"/>
                    <a:pt x="1446" y="1710"/>
                    <a:pt x="1548" y="1660"/>
                  </a:cubicBezTo>
                  <a:cubicBezTo>
                    <a:pt x="2048" y="1422"/>
                    <a:pt x="2619" y="172"/>
                    <a:pt x="2619" y="172"/>
                  </a:cubicBezTo>
                  <a:cubicBezTo>
                    <a:pt x="2619" y="172"/>
                    <a:pt x="1909" y="1"/>
                    <a:pt x="1331" y="1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0"/>
            <p:cNvSpPr/>
            <p:nvPr/>
          </p:nvSpPr>
          <p:spPr>
            <a:xfrm>
              <a:off x="4702650" y="2939825"/>
              <a:ext cx="58975" cy="45650"/>
            </a:xfrm>
            <a:custGeom>
              <a:avLst/>
              <a:gdLst/>
              <a:ahLst/>
              <a:cxnLst/>
              <a:rect l="l" t="t" r="r" b="b"/>
              <a:pathLst>
                <a:path w="2359" h="1826" extrusionOk="0">
                  <a:moveTo>
                    <a:pt x="392" y="1"/>
                  </a:moveTo>
                  <a:cubicBezTo>
                    <a:pt x="162" y="1"/>
                    <a:pt x="1" y="10"/>
                    <a:pt x="1" y="10"/>
                  </a:cubicBezTo>
                  <a:cubicBezTo>
                    <a:pt x="1" y="10"/>
                    <a:pt x="346" y="1344"/>
                    <a:pt x="787" y="1665"/>
                  </a:cubicBezTo>
                  <a:cubicBezTo>
                    <a:pt x="959" y="1788"/>
                    <a:pt x="1227" y="1826"/>
                    <a:pt x="1494" y="1826"/>
                  </a:cubicBezTo>
                  <a:cubicBezTo>
                    <a:pt x="1928" y="1826"/>
                    <a:pt x="2358" y="1725"/>
                    <a:pt x="2358" y="1725"/>
                  </a:cubicBezTo>
                  <a:cubicBezTo>
                    <a:pt x="2358" y="1725"/>
                    <a:pt x="2263" y="570"/>
                    <a:pt x="1823" y="249"/>
                  </a:cubicBezTo>
                  <a:cubicBezTo>
                    <a:pt x="1532" y="37"/>
                    <a:pt x="834" y="1"/>
                    <a:pt x="392" y="1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0"/>
            <p:cNvSpPr/>
            <p:nvPr/>
          </p:nvSpPr>
          <p:spPr>
            <a:xfrm>
              <a:off x="4734800" y="3347425"/>
              <a:ext cx="38425" cy="40050"/>
            </a:xfrm>
            <a:custGeom>
              <a:avLst/>
              <a:gdLst/>
              <a:ahLst/>
              <a:cxnLst/>
              <a:rect l="l" t="t" r="r" b="b"/>
              <a:pathLst>
                <a:path w="1537" h="1602" extrusionOk="0">
                  <a:moveTo>
                    <a:pt x="1285" y="1"/>
                  </a:moveTo>
                  <a:cubicBezTo>
                    <a:pt x="1146" y="1"/>
                    <a:pt x="47" y="630"/>
                    <a:pt x="25" y="947"/>
                  </a:cubicBezTo>
                  <a:cubicBezTo>
                    <a:pt x="1" y="1268"/>
                    <a:pt x="537" y="1602"/>
                    <a:pt x="537" y="1602"/>
                  </a:cubicBezTo>
                  <a:cubicBezTo>
                    <a:pt x="537" y="1602"/>
                    <a:pt x="1537" y="447"/>
                    <a:pt x="1299" y="6"/>
                  </a:cubicBezTo>
                  <a:cubicBezTo>
                    <a:pt x="1297" y="3"/>
                    <a:pt x="1292" y="1"/>
                    <a:pt x="1285" y="1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0"/>
            <p:cNvSpPr/>
            <p:nvPr/>
          </p:nvSpPr>
          <p:spPr>
            <a:xfrm>
              <a:off x="4766950" y="4278025"/>
              <a:ext cx="253325" cy="29500"/>
            </a:xfrm>
            <a:custGeom>
              <a:avLst/>
              <a:gdLst/>
              <a:ahLst/>
              <a:cxnLst/>
              <a:rect l="l" t="t" r="r" b="b"/>
              <a:pathLst>
                <a:path w="10133" h="1180" extrusionOk="0">
                  <a:moveTo>
                    <a:pt x="1" y="1"/>
                  </a:moveTo>
                  <a:lnTo>
                    <a:pt x="1" y="1180"/>
                  </a:lnTo>
                  <a:lnTo>
                    <a:pt x="10133" y="1180"/>
                  </a:lnTo>
                  <a:cubicBezTo>
                    <a:pt x="10133" y="525"/>
                    <a:pt x="9609" y="1"/>
                    <a:pt x="8966" y="1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0"/>
            <p:cNvSpPr/>
            <p:nvPr/>
          </p:nvSpPr>
          <p:spPr>
            <a:xfrm>
              <a:off x="5000625" y="3382950"/>
              <a:ext cx="92575" cy="420325"/>
            </a:xfrm>
            <a:custGeom>
              <a:avLst/>
              <a:gdLst/>
              <a:ahLst/>
              <a:cxnLst/>
              <a:rect l="l" t="t" r="r" b="b"/>
              <a:pathLst>
                <a:path w="3703" h="16813" extrusionOk="0">
                  <a:moveTo>
                    <a:pt x="1579" y="0"/>
                  </a:moveTo>
                  <a:cubicBezTo>
                    <a:pt x="1398" y="0"/>
                    <a:pt x="1214" y="35"/>
                    <a:pt x="1036" y="109"/>
                  </a:cubicBezTo>
                  <a:cubicBezTo>
                    <a:pt x="333" y="407"/>
                    <a:pt x="0" y="1216"/>
                    <a:pt x="298" y="1931"/>
                  </a:cubicBezTo>
                  <a:cubicBezTo>
                    <a:pt x="393" y="2157"/>
                    <a:pt x="500" y="2455"/>
                    <a:pt x="583" y="2728"/>
                  </a:cubicBezTo>
                  <a:cubicBezTo>
                    <a:pt x="679" y="3002"/>
                    <a:pt x="774" y="3288"/>
                    <a:pt x="857" y="3586"/>
                  </a:cubicBezTo>
                  <a:cubicBezTo>
                    <a:pt x="941" y="3871"/>
                    <a:pt x="1012" y="4157"/>
                    <a:pt x="1083" y="4455"/>
                  </a:cubicBezTo>
                  <a:lnTo>
                    <a:pt x="1286" y="5336"/>
                  </a:lnTo>
                  <a:cubicBezTo>
                    <a:pt x="1536" y="6515"/>
                    <a:pt x="1691" y="7729"/>
                    <a:pt x="1762" y="8944"/>
                  </a:cubicBezTo>
                  <a:cubicBezTo>
                    <a:pt x="1810" y="9551"/>
                    <a:pt x="1798" y="10158"/>
                    <a:pt x="1798" y="10765"/>
                  </a:cubicBezTo>
                  <a:cubicBezTo>
                    <a:pt x="1786" y="11075"/>
                    <a:pt x="1762" y="11372"/>
                    <a:pt x="1750" y="11682"/>
                  </a:cubicBezTo>
                  <a:lnTo>
                    <a:pt x="1715" y="12134"/>
                  </a:lnTo>
                  <a:lnTo>
                    <a:pt x="1655" y="12587"/>
                  </a:lnTo>
                  <a:lnTo>
                    <a:pt x="1536" y="13504"/>
                  </a:lnTo>
                  <a:lnTo>
                    <a:pt x="1357" y="14408"/>
                  </a:lnTo>
                  <a:cubicBezTo>
                    <a:pt x="1322" y="14551"/>
                    <a:pt x="1298" y="14706"/>
                    <a:pt x="1262" y="14861"/>
                  </a:cubicBezTo>
                  <a:lnTo>
                    <a:pt x="1143" y="15301"/>
                  </a:lnTo>
                  <a:lnTo>
                    <a:pt x="893" y="16183"/>
                  </a:lnTo>
                  <a:lnTo>
                    <a:pt x="881" y="16230"/>
                  </a:lnTo>
                  <a:cubicBezTo>
                    <a:pt x="810" y="16444"/>
                    <a:pt x="929" y="16683"/>
                    <a:pt x="1143" y="16778"/>
                  </a:cubicBezTo>
                  <a:cubicBezTo>
                    <a:pt x="1202" y="16801"/>
                    <a:pt x="1262" y="16812"/>
                    <a:pt x="1322" y="16812"/>
                  </a:cubicBezTo>
                  <a:cubicBezTo>
                    <a:pt x="1505" y="16812"/>
                    <a:pt x="1678" y="16707"/>
                    <a:pt x="1750" y="16528"/>
                  </a:cubicBezTo>
                  <a:lnTo>
                    <a:pt x="2131" y="15635"/>
                  </a:lnTo>
                  <a:lnTo>
                    <a:pt x="2322" y="15182"/>
                  </a:lnTo>
                  <a:cubicBezTo>
                    <a:pt x="2381" y="15028"/>
                    <a:pt x="2429" y="14873"/>
                    <a:pt x="2477" y="14718"/>
                  </a:cubicBezTo>
                  <a:lnTo>
                    <a:pt x="2786" y="13789"/>
                  </a:lnTo>
                  <a:lnTo>
                    <a:pt x="3024" y="12837"/>
                  </a:lnTo>
                  <a:lnTo>
                    <a:pt x="3155" y="12361"/>
                  </a:lnTo>
                  <a:lnTo>
                    <a:pt x="3239" y="11884"/>
                  </a:lnTo>
                  <a:cubicBezTo>
                    <a:pt x="3298" y="11563"/>
                    <a:pt x="3369" y="11241"/>
                    <a:pt x="3417" y="10908"/>
                  </a:cubicBezTo>
                  <a:cubicBezTo>
                    <a:pt x="3500" y="10265"/>
                    <a:pt x="3584" y="9610"/>
                    <a:pt x="3620" y="8955"/>
                  </a:cubicBezTo>
                  <a:cubicBezTo>
                    <a:pt x="3703" y="7646"/>
                    <a:pt x="3703" y="6324"/>
                    <a:pt x="3584" y="5003"/>
                  </a:cubicBezTo>
                  <a:lnTo>
                    <a:pt x="3489" y="4014"/>
                  </a:lnTo>
                  <a:cubicBezTo>
                    <a:pt x="3441" y="3693"/>
                    <a:pt x="3405" y="3360"/>
                    <a:pt x="3346" y="3026"/>
                  </a:cubicBezTo>
                  <a:cubicBezTo>
                    <a:pt x="3298" y="2705"/>
                    <a:pt x="3239" y="2371"/>
                    <a:pt x="3167" y="2038"/>
                  </a:cubicBezTo>
                  <a:cubicBezTo>
                    <a:pt x="3096" y="1705"/>
                    <a:pt x="3036" y="1395"/>
                    <a:pt x="2929" y="1014"/>
                  </a:cubicBezTo>
                  <a:cubicBezTo>
                    <a:pt x="2905" y="966"/>
                    <a:pt x="2893" y="907"/>
                    <a:pt x="2869" y="847"/>
                  </a:cubicBezTo>
                  <a:cubicBezTo>
                    <a:pt x="2646" y="320"/>
                    <a:pt x="2126" y="0"/>
                    <a:pt x="1579" y="0"/>
                  </a:cubicBezTo>
                  <a:close/>
                </a:path>
              </a:pathLst>
            </a:custGeom>
            <a:solidFill>
              <a:srgbClr val="ED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0"/>
            <p:cNvSpPr/>
            <p:nvPr/>
          </p:nvSpPr>
          <p:spPr>
            <a:xfrm>
              <a:off x="5000625" y="3382800"/>
              <a:ext cx="91100" cy="146950"/>
            </a:xfrm>
            <a:custGeom>
              <a:avLst/>
              <a:gdLst/>
              <a:ahLst/>
              <a:cxnLst/>
              <a:rect l="l" t="t" r="r" b="b"/>
              <a:pathLst>
                <a:path w="3644" h="5878" extrusionOk="0">
                  <a:moveTo>
                    <a:pt x="1566" y="1"/>
                  </a:moveTo>
                  <a:cubicBezTo>
                    <a:pt x="1389" y="1"/>
                    <a:pt x="1209" y="34"/>
                    <a:pt x="1036" y="103"/>
                  </a:cubicBezTo>
                  <a:cubicBezTo>
                    <a:pt x="333" y="401"/>
                    <a:pt x="0" y="1222"/>
                    <a:pt x="298" y="1937"/>
                  </a:cubicBezTo>
                  <a:cubicBezTo>
                    <a:pt x="393" y="2163"/>
                    <a:pt x="500" y="2461"/>
                    <a:pt x="583" y="2734"/>
                  </a:cubicBezTo>
                  <a:cubicBezTo>
                    <a:pt x="679" y="3008"/>
                    <a:pt x="774" y="3294"/>
                    <a:pt x="857" y="3592"/>
                  </a:cubicBezTo>
                  <a:cubicBezTo>
                    <a:pt x="941" y="3877"/>
                    <a:pt x="1012" y="4163"/>
                    <a:pt x="1083" y="4461"/>
                  </a:cubicBezTo>
                  <a:lnTo>
                    <a:pt x="1286" y="5342"/>
                  </a:lnTo>
                  <a:cubicBezTo>
                    <a:pt x="1334" y="5521"/>
                    <a:pt x="1357" y="5699"/>
                    <a:pt x="1393" y="5878"/>
                  </a:cubicBezTo>
                  <a:lnTo>
                    <a:pt x="3643" y="5878"/>
                  </a:lnTo>
                  <a:cubicBezTo>
                    <a:pt x="3631" y="5580"/>
                    <a:pt x="3608" y="5294"/>
                    <a:pt x="3584" y="5009"/>
                  </a:cubicBezTo>
                  <a:lnTo>
                    <a:pt x="3489" y="4020"/>
                  </a:lnTo>
                  <a:cubicBezTo>
                    <a:pt x="3441" y="3699"/>
                    <a:pt x="3405" y="3366"/>
                    <a:pt x="3346" y="3032"/>
                  </a:cubicBezTo>
                  <a:cubicBezTo>
                    <a:pt x="3298" y="2711"/>
                    <a:pt x="3239" y="2377"/>
                    <a:pt x="3167" y="2044"/>
                  </a:cubicBezTo>
                  <a:cubicBezTo>
                    <a:pt x="3096" y="1711"/>
                    <a:pt x="3036" y="1401"/>
                    <a:pt x="2929" y="1020"/>
                  </a:cubicBezTo>
                  <a:cubicBezTo>
                    <a:pt x="2905" y="972"/>
                    <a:pt x="2893" y="913"/>
                    <a:pt x="2869" y="853"/>
                  </a:cubicBezTo>
                  <a:cubicBezTo>
                    <a:pt x="2644" y="321"/>
                    <a:pt x="2118" y="1"/>
                    <a:pt x="1566" y="1"/>
                  </a:cubicBezTo>
                  <a:close/>
                </a:path>
              </a:pathLst>
            </a:custGeom>
            <a:solidFill>
              <a:srgbClr val="439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0"/>
            <p:cNvSpPr/>
            <p:nvPr/>
          </p:nvSpPr>
          <p:spPr>
            <a:xfrm>
              <a:off x="5120275" y="4163150"/>
              <a:ext cx="115800" cy="151375"/>
            </a:xfrm>
            <a:custGeom>
              <a:avLst/>
              <a:gdLst/>
              <a:ahLst/>
              <a:cxnLst/>
              <a:rect l="l" t="t" r="r" b="b"/>
              <a:pathLst>
                <a:path w="4632" h="6055" extrusionOk="0">
                  <a:moveTo>
                    <a:pt x="3060" y="0"/>
                  </a:moveTo>
                  <a:lnTo>
                    <a:pt x="3060" y="0"/>
                  </a:lnTo>
                  <a:cubicBezTo>
                    <a:pt x="3060" y="1"/>
                    <a:pt x="3846" y="4334"/>
                    <a:pt x="2703" y="4775"/>
                  </a:cubicBezTo>
                  <a:cubicBezTo>
                    <a:pt x="1560" y="5215"/>
                    <a:pt x="0" y="5429"/>
                    <a:pt x="346" y="5989"/>
                  </a:cubicBezTo>
                  <a:cubicBezTo>
                    <a:pt x="375" y="6038"/>
                    <a:pt x="865" y="6055"/>
                    <a:pt x="1505" y="6055"/>
                  </a:cubicBezTo>
                  <a:cubicBezTo>
                    <a:pt x="2409" y="6055"/>
                    <a:pt x="3612" y="6022"/>
                    <a:pt x="4239" y="6001"/>
                  </a:cubicBezTo>
                  <a:cubicBezTo>
                    <a:pt x="4465" y="6001"/>
                    <a:pt x="4632" y="5798"/>
                    <a:pt x="4596" y="5572"/>
                  </a:cubicBezTo>
                  <a:lnTo>
                    <a:pt x="4370" y="4298"/>
                  </a:lnTo>
                  <a:lnTo>
                    <a:pt x="4370" y="1679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ED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0"/>
            <p:cNvSpPr/>
            <p:nvPr/>
          </p:nvSpPr>
          <p:spPr>
            <a:xfrm>
              <a:off x="5120275" y="4282200"/>
              <a:ext cx="115800" cy="32325"/>
            </a:xfrm>
            <a:custGeom>
              <a:avLst/>
              <a:gdLst/>
              <a:ahLst/>
              <a:cxnLst/>
              <a:rect l="l" t="t" r="r" b="b"/>
              <a:pathLst>
                <a:path w="4632" h="1293" extrusionOk="0">
                  <a:moveTo>
                    <a:pt x="2727" y="1"/>
                  </a:moveTo>
                  <a:cubicBezTo>
                    <a:pt x="2715" y="13"/>
                    <a:pt x="2715" y="13"/>
                    <a:pt x="2703" y="13"/>
                  </a:cubicBezTo>
                  <a:cubicBezTo>
                    <a:pt x="1560" y="453"/>
                    <a:pt x="0" y="667"/>
                    <a:pt x="346" y="1227"/>
                  </a:cubicBezTo>
                  <a:cubicBezTo>
                    <a:pt x="375" y="1276"/>
                    <a:pt x="865" y="1293"/>
                    <a:pt x="1505" y="1293"/>
                  </a:cubicBezTo>
                  <a:cubicBezTo>
                    <a:pt x="2409" y="1293"/>
                    <a:pt x="3612" y="1260"/>
                    <a:pt x="4239" y="1239"/>
                  </a:cubicBezTo>
                  <a:cubicBezTo>
                    <a:pt x="4465" y="1239"/>
                    <a:pt x="4632" y="1036"/>
                    <a:pt x="4596" y="810"/>
                  </a:cubicBezTo>
                  <a:lnTo>
                    <a:pt x="4453" y="48"/>
                  </a:lnTo>
                  <a:cubicBezTo>
                    <a:pt x="4215" y="120"/>
                    <a:pt x="3941" y="167"/>
                    <a:pt x="3656" y="167"/>
                  </a:cubicBezTo>
                  <a:cubicBezTo>
                    <a:pt x="3298" y="167"/>
                    <a:pt x="3001" y="108"/>
                    <a:pt x="2727" y="1"/>
                  </a:cubicBezTo>
                  <a:close/>
                </a:path>
              </a:pathLst>
            </a:custGeom>
            <a:solidFill>
              <a:srgbClr val="053B5C"/>
            </a:solidFill>
            <a:ln w="9525" cap="flat" cmpd="sng">
              <a:solidFill>
                <a:srgbClr val="053B5C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0"/>
            <p:cNvSpPr/>
            <p:nvPr/>
          </p:nvSpPr>
          <p:spPr>
            <a:xfrm>
              <a:off x="5132475" y="3595200"/>
              <a:ext cx="130400" cy="415875"/>
            </a:xfrm>
            <a:custGeom>
              <a:avLst/>
              <a:gdLst/>
              <a:ahLst/>
              <a:cxnLst/>
              <a:rect l="l" t="t" r="r" b="b"/>
              <a:pathLst>
                <a:path w="5216" h="16635" extrusionOk="0">
                  <a:moveTo>
                    <a:pt x="2645" y="1"/>
                  </a:moveTo>
                  <a:cubicBezTo>
                    <a:pt x="1243" y="1"/>
                    <a:pt x="83" y="1433"/>
                    <a:pt x="36" y="3240"/>
                  </a:cubicBezTo>
                  <a:cubicBezTo>
                    <a:pt x="0" y="5061"/>
                    <a:pt x="715" y="16610"/>
                    <a:pt x="2132" y="16634"/>
                  </a:cubicBezTo>
                  <a:cubicBezTo>
                    <a:pt x="2134" y="16634"/>
                    <a:pt x="2136" y="16634"/>
                    <a:pt x="2138" y="16634"/>
                  </a:cubicBezTo>
                  <a:cubicBezTo>
                    <a:pt x="3553" y="16634"/>
                    <a:pt x="5132" y="5177"/>
                    <a:pt x="5168" y="3359"/>
                  </a:cubicBezTo>
                  <a:cubicBezTo>
                    <a:pt x="5215" y="1537"/>
                    <a:pt x="4096" y="37"/>
                    <a:pt x="2679" y="1"/>
                  </a:cubicBezTo>
                  <a:cubicBezTo>
                    <a:pt x="2668" y="1"/>
                    <a:pt x="2656" y="1"/>
                    <a:pt x="2645" y="1"/>
                  </a:cubicBezTo>
                  <a:close/>
                </a:path>
              </a:pathLst>
            </a:custGeom>
            <a:solidFill>
              <a:srgbClr val="009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0"/>
            <p:cNvSpPr/>
            <p:nvPr/>
          </p:nvSpPr>
          <p:spPr>
            <a:xfrm>
              <a:off x="5132775" y="3595200"/>
              <a:ext cx="130100" cy="623025"/>
            </a:xfrm>
            <a:custGeom>
              <a:avLst/>
              <a:gdLst/>
              <a:ahLst/>
              <a:cxnLst/>
              <a:rect l="l" t="t" r="r" b="b"/>
              <a:pathLst>
                <a:path w="5204" h="24921" extrusionOk="0">
                  <a:moveTo>
                    <a:pt x="2633" y="1"/>
                  </a:moveTo>
                  <a:cubicBezTo>
                    <a:pt x="1231" y="1"/>
                    <a:pt x="71" y="1433"/>
                    <a:pt x="24" y="3240"/>
                  </a:cubicBezTo>
                  <a:cubicBezTo>
                    <a:pt x="0" y="4585"/>
                    <a:pt x="381" y="11205"/>
                    <a:pt x="1155" y="14610"/>
                  </a:cubicBezTo>
                  <a:cubicBezTo>
                    <a:pt x="1155" y="14622"/>
                    <a:pt x="1155" y="14634"/>
                    <a:pt x="1155" y="14646"/>
                  </a:cubicBezTo>
                  <a:cubicBezTo>
                    <a:pt x="1298" y="15622"/>
                    <a:pt x="2036" y="21754"/>
                    <a:pt x="2727" y="24921"/>
                  </a:cubicBezTo>
                  <a:lnTo>
                    <a:pt x="4013" y="24921"/>
                  </a:lnTo>
                  <a:cubicBezTo>
                    <a:pt x="4239" y="21659"/>
                    <a:pt x="4215" y="15241"/>
                    <a:pt x="4072" y="14241"/>
                  </a:cubicBezTo>
                  <a:cubicBezTo>
                    <a:pt x="4013" y="13765"/>
                    <a:pt x="5132" y="4502"/>
                    <a:pt x="5156" y="3359"/>
                  </a:cubicBezTo>
                  <a:cubicBezTo>
                    <a:pt x="5203" y="1537"/>
                    <a:pt x="4084" y="37"/>
                    <a:pt x="2667" y="1"/>
                  </a:cubicBezTo>
                  <a:cubicBezTo>
                    <a:pt x="2656" y="1"/>
                    <a:pt x="2644" y="1"/>
                    <a:pt x="26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0"/>
            <p:cNvSpPr/>
            <p:nvPr/>
          </p:nvSpPr>
          <p:spPr>
            <a:xfrm>
              <a:off x="4760700" y="4164325"/>
              <a:ext cx="155700" cy="141425"/>
            </a:xfrm>
            <a:custGeom>
              <a:avLst/>
              <a:gdLst/>
              <a:ahLst/>
              <a:cxnLst/>
              <a:rect l="l" t="t" r="r" b="b"/>
              <a:pathLst>
                <a:path w="6228" h="5657" extrusionOk="0">
                  <a:moveTo>
                    <a:pt x="1394" y="1"/>
                  </a:moveTo>
                  <a:cubicBezTo>
                    <a:pt x="1167" y="275"/>
                    <a:pt x="977" y="596"/>
                    <a:pt x="822" y="941"/>
                  </a:cubicBezTo>
                  <a:cubicBezTo>
                    <a:pt x="1" y="2763"/>
                    <a:pt x="1751" y="5656"/>
                    <a:pt x="1751" y="5656"/>
                  </a:cubicBezTo>
                  <a:cubicBezTo>
                    <a:pt x="1751" y="5656"/>
                    <a:pt x="5073" y="5037"/>
                    <a:pt x="5894" y="3215"/>
                  </a:cubicBezTo>
                  <a:cubicBezTo>
                    <a:pt x="6049" y="2870"/>
                    <a:pt x="6156" y="2513"/>
                    <a:pt x="6228" y="2168"/>
                  </a:cubicBezTo>
                  <a:lnTo>
                    <a:pt x="1394" y="1"/>
                  </a:lnTo>
                  <a:close/>
                </a:path>
              </a:pathLst>
            </a:custGeom>
            <a:solidFill>
              <a:srgbClr val="DB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0"/>
            <p:cNvSpPr/>
            <p:nvPr/>
          </p:nvSpPr>
          <p:spPr>
            <a:xfrm>
              <a:off x="4817850" y="4147375"/>
              <a:ext cx="70875" cy="101525"/>
            </a:xfrm>
            <a:custGeom>
              <a:avLst/>
              <a:gdLst/>
              <a:ahLst/>
              <a:cxnLst/>
              <a:rect l="l" t="t" r="r" b="b"/>
              <a:pathLst>
                <a:path w="2835" h="4061" extrusionOk="0">
                  <a:moveTo>
                    <a:pt x="1536" y="0"/>
                  </a:moveTo>
                  <a:lnTo>
                    <a:pt x="155" y="3060"/>
                  </a:lnTo>
                  <a:cubicBezTo>
                    <a:pt x="1" y="3417"/>
                    <a:pt x="155" y="3834"/>
                    <a:pt x="513" y="4001"/>
                  </a:cubicBezTo>
                  <a:cubicBezTo>
                    <a:pt x="606" y="4041"/>
                    <a:pt x="704" y="4060"/>
                    <a:pt x="800" y="4060"/>
                  </a:cubicBezTo>
                  <a:cubicBezTo>
                    <a:pt x="1071" y="4060"/>
                    <a:pt x="1330" y="3907"/>
                    <a:pt x="1453" y="3643"/>
                  </a:cubicBezTo>
                  <a:lnTo>
                    <a:pt x="2834" y="572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rgbClr val="C84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0"/>
            <p:cNvSpPr/>
            <p:nvPr/>
          </p:nvSpPr>
          <p:spPr>
            <a:xfrm>
              <a:off x="4858925" y="3649100"/>
              <a:ext cx="251850" cy="511375"/>
            </a:xfrm>
            <a:custGeom>
              <a:avLst/>
              <a:gdLst/>
              <a:ahLst/>
              <a:cxnLst/>
              <a:rect l="l" t="t" r="r" b="b"/>
              <a:pathLst>
                <a:path w="10074" h="20455" extrusionOk="0">
                  <a:moveTo>
                    <a:pt x="8990" y="0"/>
                  </a:moveTo>
                  <a:lnTo>
                    <a:pt x="1" y="19979"/>
                  </a:lnTo>
                  <a:lnTo>
                    <a:pt x="1084" y="20455"/>
                  </a:lnTo>
                  <a:lnTo>
                    <a:pt x="10073" y="488"/>
                  </a:lnTo>
                  <a:lnTo>
                    <a:pt x="8990" y="0"/>
                  </a:ln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20"/>
            <p:cNvSpPr/>
            <p:nvPr/>
          </p:nvSpPr>
          <p:spPr>
            <a:xfrm>
              <a:off x="4832150" y="4097650"/>
              <a:ext cx="135450" cy="119850"/>
            </a:xfrm>
            <a:custGeom>
              <a:avLst/>
              <a:gdLst/>
              <a:ahLst/>
              <a:cxnLst/>
              <a:rect l="l" t="t" r="r" b="b"/>
              <a:pathLst>
                <a:path w="5418" h="4794" extrusionOk="0">
                  <a:moveTo>
                    <a:pt x="4596" y="1"/>
                  </a:moveTo>
                  <a:cubicBezTo>
                    <a:pt x="4596" y="1"/>
                    <a:pt x="3846" y="3073"/>
                    <a:pt x="2703" y="3513"/>
                  </a:cubicBezTo>
                  <a:cubicBezTo>
                    <a:pt x="1560" y="3954"/>
                    <a:pt x="0" y="4168"/>
                    <a:pt x="345" y="4728"/>
                  </a:cubicBezTo>
                  <a:cubicBezTo>
                    <a:pt x="375" y="4777"/>
                    <a:pt x="865" y="4794"/>
                    <a:pt x="1505" y="4794"/>
                  </a:cubicBezTo>
                  <a:cubicBezTo>
                    <a:pt x="2408" y="4794"/>
                    <a:pt x="3611" y="4760"/>
                    <a:pt x="4239" y="4739"/>
                  </a:cubicBezTo>
                  <a:cubicBezTo>
                    <a:pt x="4465" y="4739"/>
                    <a:pt x="4632" y="4537"/>
                    <a:pt x="4584" y="4311"/>
                  </a:cubicBezTo>
                  <a:lnTo>
                    <a:pt x="4358" y="3037"/>
                  </a:lnTo>
                  <a:lnTo>
                    <a:pt x="5417" y="1049"/>
                  </a:lnTo>
                  <a:lnTo>
                    <a:pt x="4596" y="1"/>
                  </a:lnTo>
                  <a:close/>
                </a:path>
              </a:pathLst>
            </a:custGeom>
            <a:solidFill>
              <a:srgbClr val="ED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20"/>
            <p:cNvSpPr/>
            <p:nvPr/>
          </p:nvSpPr>
          <p:spPr>
            <a:xfrm>
              <a:off x="4832150" y="4185475"/>
              <a:ext cx="115800" cy="32025"/>
            </a:xfrm>
            <a:custGeom>
              <a:avLst/>
              <a:gdLst/>
              <a:ahLst/>
              <a:cxnLst/>
              <a:rect l="l" t="t" r="r" b="b"/>
              <a:pathLst>
                <a:path w="4632" h="1281" extrusionOk="0">
                  <a:moveTo>
                    <a:pt x="2703" y="0"/>
                  </a:moveTo>
                  <a:cubicBezTo>
                    <a:pt x="1560" y="441"/>
                    <a:pt x="0" y="655"/>
                    <a:pt x="345" y="1215"/>
                  </a:cubicBezTo>
                  <a:cubicBezTo>
                    <a:pt x="375" y="1264"/>
                    <a:pt x="865" y="1281"/>
                    <a:pt x="1505" y="1281"/>
                  </a:cubicBezTo>
                  <a:cubicBezTo>
                    <a:pt x="2408" y="1281"/>
                    <a:pt x="3611" y="1247"/>
                    <a:pt x="4239" y="1226"/>
                  </a:cubicBezTo>
                  <a:cubicBezTo>
                    <a:pt x="4465" y="1226"/>
                    <a:pt x="4632" y="1024"/>
                    <a:pt x="4584" y="798"/>
                  </a:cubicBezTo>
                  <a:lnTo>
                    <a:pt x="4453" y="36"/>
                  </a:lnTo>
                  <a:cubicBezTo>
                    <a:pt x="4215" y="107"/>
                    <a:pt x="3941" y="155"/>
                    <a:pt x="3643" y="155"/>
                  </a:cubicBezTo>
                  <a:cubicBezTo>
                    <a:pt x="3298" y="155"/>
                    <a:pt x="2989" y="95"/>
                    <a:pt x="2727" y="0"/>
                  </a:cubicBezTo>
                  <a:close/>
                </a:path>
              </a:pathLst>
            </a:custGeom>
            <a:solidFill>
              <a:srgbClr val="053B5C"/>
            </a:solidFill>
            <a:ln w="9525" cap="flat" cmpd="sng">
              <a:solidFill>
                <a:srgbClr val="053B5C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20"/>
            <p:cNvSpPr/>
            <p:nvPr/>
          </p:nvSpPr>
          <p:spPr>
            <a:xfrm>
              <a:off x="4927975" y="3613050"/>
              <a:ext cx="404550" cy="530775"/>
            </a:xfrm>
            <a:custGeom>
              <a:avLst/>
              <a:gdLst/>
              <a:ahLst/>
              <a:cxnLst/>
              <a:rect l="l" t="t" r="r" b="b"/>
              <a:pathLst>
                <a:path w="16182" h="21231" extrusionOk="0">
                  <a:moveTo>
                    <a:pt x="13780" y="0"/>
                  </a:moveTo>
                  <a:cubicBezTo>
                    <a:pt x="12806" y="0"/>
                    <a:pt x="11743" y="578"/>
                    <a:pt x="11026" y="1597"/>
                  </a:cubicBezTo>
                  <a:cubicBezTo>
                    <a:pt x="10121" y="2871"/>
                    <a:pt x="4418" y="9753"/>
                    <a:pt x="3537" y="12289"/>
                  </a:cubicBezTo>
                  <a:cubicBezTo>
                    <a:pt x="3180" y="13015"/>
                    <a:pt x="584" y="18885"/>
                    <a:pt x="1" y="21123"/>
                  </a:cubicBezTo>
                  <a:lnTo>
                    <a:pt x="1322" y="21230"/>
                  </a:lnTo>
                  <a:cubicBezTo>
                    <a:pt x="2763" y="19301"/>
                    <a:pt x="5240" y="14432"/>
                    <a:pt x="5573" y="13753"/>
                  </a:cubicBezTo>
                  <a:cubicBezTo>
                    <a:pt x="5609" y="13694"/>
                    <a:pt x="5644" y="13622"/>
                    <a:pt x="5668" y="13551"/>
                  </a:cubicBezTo>
                  <a:cubicBezTo>
                    <a:pt x="6002" y="12717"/>
                    <a:pt x="6514" y="11967"/>
                    <a:pt x="7240" y="11420"/>
                  </a:cubicBezTo>
                  <a:cubicBezTo>
                    <a:pt x="10312" y="9062"/>
                    <a:pt x="14312" y="5300"/>
                    <a:pt x="14979" y="4347"/>
                  </a:cubicBezTo>
                  <a:cubicBezTo>
                    <a:pt x="16039" y="2859"/>
                    <a:pt x="16181" y="1192"/>
                    <a:pt x="15027" y="382"/>
                  </a:cubicBezTo>
                  <a:cubicBezTo>
                    <a:pt x="14658" y="123"/>
                    <a:pt x="14228" y="0"/>
                    <a:pt x="13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20"/>
            <p:cNvSpPr/>
            <p:nvPr/>
          </p:nvSpPr>
          <p:spPr>
            <a:xfrm>
              <a:off x="5004175" y="3336700"/>
              <a:ext cx="321800" cy="358925"/>
            </a:xfrm>
            <a:custGeom>
              <a:avLst/>
              <a:gdLst/>
              <a:ahLst/>
              <a:cxnLst/>
              <a:rect l="l" t="t" r="r" b="b"/>
              <a:pathLst>
                <a:path w="12872" h="14357" extrusionOk="0">
                  <a:moveTo>
                    <a:pt x="5276" y="1"/>
                  </a:moveTo>
                  <a:cubicBezTo>
                    <a:pt x="5100" y="1"/>
                    <a:pt x="4921" y="37"/>
                    <a:pt x="4751" y="114"/>
                  </a:cubicBezTo>
                  <a:lnTo>
                    <a:pt x="882" y="1852"/>
                  </a:lnTo>
                  <a:cubicBezTo>
                    <a:pt x="287" y="2114"/>
                    <a:pt x="1" y="2793"/>
                    <a:pt x="215" y="3400"/>
                  </a:cubicBezTo>
                  <a:cubicBezTo>
                    <a:pt x="668" y="4674"/>
                    <a:pt x="4180" y="12353"/>
                    <a:pt x="4751" y="14211"/>
                  </a:cubicBezTo>
                  <a:cubicBezTo>
                    <a:pt x="4975" y="14312"/>
                    <a:pt x="5292" y="14356"/>
                    <a:pt x="5670" y="14356"/>
                  </a:cubicBezTo>
                  <a:cubicBezTo>
                    <a:pt x="7993" y="14356"/>
                    <a:pt x="12657" y="12710"/>
                    <a:pt x="12657" y="12710"/>
                  </a:cubicBezTo>
                  <a:cubicBezTo>
                    <a:pt x="12872" y="11996"/>
                    <a:pt x="10717" y="9448"/>
                    <a:pt x="9490" y="7114"/>
                  </a:cubicBezTo>
                  <a:cubicBezTo>
                    <a:pt x="8145" y="4602"/>
                    <a:pt x="7180" y="2257"/>
                    <a:pt x="6442" y="733"/>
                  </a:cubicBezTo>
                  <a:cubicBezTo>
                    <a:pt x="6224" y="271"/>
                    <a:pt x="5758" y="1"/>
                    <a:pt x="5276" y="1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20"/>
            <p:cNvSpPr/>
            <p:nvPr/>
          </p:nvSpPr>
          <p:spPr>
            <a:xfrm>
              <a:off x="5004175" y="3336000"/>
              <a:ext cx="318525" cy="389850"/>
            </a:xfrm>
            <a:custGeom>
              <a:avLst/>
              <a:gdLst/>
              <a:ahLst/>
              <a:cxnLst/>
              <a:rect l="l" t="t" r="r" b="b"/>
              <a:pathLst>
                <a:path w="12741" h="15594" extrusionOk="0">
                  <a:moveTo>
                    <a:pt x="5339" y="0"/>
                  </a:moveTo>
                  <a:cubicBezTo>
                    <a:pt x="5174" y="0"/>
                    <a:pt x="5006" y="34"/>
                    <a:pt x="4847" y="106"/>
                  </a:cubicBezTo>
                  <a:lnTo>
                    <a:pt x="4109" y="439"/>
                  </a:lnTo>
                  <a:cubicBezTo>
                    <a:pt x="4109" y="1035"/>
                    <a:pt x="4001" y="1558"/>
                    <a:pt x="3275" y="1880"/>
                  </a:cubicBezTo>
                  <a:cubicBezTo>
                    <a:pt x="3081" y="1967"/>
                    <a:pt x="2914" y="2006"/>
                    <a:pt x="2772" y="2006"/>
                  </a:cubicBezTo>
                  <a:cubicBezTo>
                    <a:pt x="2389" y="2006"/>
                    <a:pt x="2180" y="1726"/>
                    <a:pt x="2084" y="1344"/>
                  </a:cubicBezTo>
                  <a:lnTo>
                    <a:pt x="846" y="1892"/>
                  </a:lnTo>
                  <a:cubicBezTo>
                    <a:pt x="275" y="2154"/>
                    <a:pt x="1" y="2797"/>
                    <a:pt x="203" y="3392"/>
                  </a:cubicBezTo>
                  <a:cubicBezTo>
                    <a:pt x="656" y="4654"/>
                    <a:pt x="4442" y="14096"/>
                    <a:pt x="5299" y="15572"/>
                  </a:cubicBezTo>
                  <a:cubicBezTo>
                    <a:pt x="5411" y="15587"/>
                    <a:pt x="5529" y="15593"/>
                    <a:pt x="5652" y="15593"/>
                  </a:cubicBezTo>
                  <a:cubicBezTo>
                    <a:pt x="8153" y="15593"/>
                    <a:pt x="12741" y="12727"/>
                    <a:pt x="12741" y="12727"/>
                  </a:cubicBezTo>
                  <a:cubicBezTo>
                    <a:pt x="12110" y="10726"/>
                    <a:pt x="11145" y="9952"/>
                    <a:pt x="9907" y="7619"/>
                  </a:cubicBezTo>
                  <a:cubicBezTo>
                    <a:pt x="8550" y="5047"/>
                    <a:pt x="7121" y="2166"/>
                    <a:pt x="6395" y="666"/>
                  </a:cubicBezTo>
                  <a:cubicBezTo>
                    <a:pt x="6196" y="242"/>
                    <a:pt x="5777" y="0"/>
                    <a:pt x="5339" y="0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20"/>
            <p:cNvSpPr/>
            <p:nvPr/>
          </p:nvSpPr>
          <p:spPr>
            <a:xfrm>
              <a:off x="5050325" y="3249625"/>
              <a:ext cx="41100" cy="74150"/>
            </a:xfrm>
            <a:custGeom>
              <a:avLst/>
              <a:gdLst/>
              <a:ahLst/>
              <a:cxnLst/>
              <a:rect l="l" t="t" r="r" b="b"/>
              <a:pathLst>
                <a:path w="1644" h="2966" extrusionOk="0">
                  <a:moveTo>
                    <a:pt x="1179" y="1"/>
                  </a:moveTo>
                  <a:lnTo>
                    <a:pt x="0" y="251"/>
                  </a:lnTo>
                  <a:lnTo>
                    <a:pt x="560" y="2966"/>
                  </a:lnTo>
                  <a:lnTo>
                    <a:pt x="643" y="2942"/>
                  </a:lnTo>
                  <a:cubicBezTo>
                    <a:pt x="1251" y="2823"/>
                    <a:pt x="1643" y="2227"/>
                    <a:pt x="1512" y="1620"/>
                  </a:cubicBezTo>
                  <a:lnTo>
                    <a:pt x="1179" y="1"/>
                  </a:ln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0"/>
            <p:cNvSpPr/>
            <p:nvPr/>
          </p:nvSpPr>
          <p:spPr>
            <a:xfrm>
              <a:off x="5037225" y="3303225"/>
              <a:ext cx="69675" cy="66400"/>
            </a:xfrm>
            <a:custGeom>
              <a:avLst/>
              <a:gdLst/>
              <a:ahLst/>
              <a:cxnLst/>
              <a:rect l="l" t="t" r="r" b="b"/>
              <a:pathLst>
                <a:path w="2787" h="2656" extrusionOk="0">
                  <a:moveTo>
                    <a:pt x="1298" y="0"/>
                  </a:moveTo>
                  <a:lnTo>
                    <a:pt x="0" y="786"/>
                  </a:lnTo>
                  <a:lnTo>
                    <a:pt x="762" y="2655"/>
                  </a:lnTo>
                  <a:lnTo>
                    <a:pt x="2787" y="1750"/>
                  </a:lnTo>
                  <a:lnTo>
                    <a:pt x="1298" y="0"/>
                  </a:ln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20"/>
            <p:cNvSpPr/>
            <p:nvPr/>
          </p:nvSpPr>
          <p:spPr>
            <a:xfrm>
              <a:off x="5037225" y="3303225"/>
              <a:ext cx="49725" cy="58575"/>
            </a:xfrm>
            <a:custGeom>
              <a:avLst/>
              <a:gdLst/>
              <a:ahLst/>
              <a:cxnLst/>
              <a:rect l="l" t="t" r="r" b="b"/>
              <a:pathLst>
                <a:path w="1989" h="2343" extrusionOk="0">
                  <a:moveTo>
                    <a:pt x="1298" y="0"/>
                  </a:moveTo>
                  <a:lnTo>
                    <a:pt x="0" y="786"/>
                  </a:lnTo>
                  <a:lnTo>
                    <a:pt x="632" y="2334"/>
                  </a:lnTo>
                  <a:cubicBezTo>
                    <a:pt x="673" y="2340"/>
                    <a:pt x="715" y="2343"/>
                    <a:pt x="756" y="2343"/>
                  </a:cubicBezTo>
                  <a:cubicBezTo>
                    <a:pt x="881" y="2343"/>
                    <a:pt x="1004" y="2316"/>
                    <a:pt x="1120" y="2262"/>
                  </a:cubicBezTo>
                  <a:cubicBezTo>
                    <a:pt x="1620" y="2036"/>
                    <a:pt x="1834" y="1298"/>
                    <a:pt x="1989" y="810"/>
                  </a:cubicBezTo>
                  <a:lnTo>
                    <a:pt x="1298" y="0"/>
                  </a:lnTo>
                  <a:close/>
                </a:path>
              </a:pathLst>
            </a:custGeom>
            <a:solidFill>
              <a:srgbClr val="ED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0"/>
            <p:cNvSpPr/>
            <p:nvPr/>
          </p:nvSpPr>
          <p:spPr>
            <a:xfrm>
              <a:off x="4991975" y="3247250"/>
              <a:ext cx="92900" cy="105025"/>
            </a:xfrm>
            <a:custGeom>
              <a:avLst/>
              <a:gdLst/>
              <a:ahLst/>
              <a:cxnLst/>
              <a:rect l="l" t="t" r="r" b="b"/>
              <a:pathLst>
                <a:path w="3716" h="4201" extrusionOk="0">
                  <a:moveTo>
                    <a:pt x="3096" y="1"/>
                  </a:moveTo>
                  <a:lnTo>
                    <a:pt x="1" y="644"/>
                  </a:lnTo>
                  <a:cubicBezTo>
                    <a:pt x="1" y="644"/>
                    <a:pt x="322" y="2203"/>
                    <a:pt x="775" y="3215"/>
                  </a:cubicBezTo>
                  <a:cubicBezTo>
                    <a:pt x="1065" y="3880"/>
                    <a:pt x="1456" y="4200"/>
                    <a:pt x="1890" y="4200"/>
                  </a:cubicBezTo>
                  <a:cubicBezTo>
                    <a:pt x="1954" y="4200"/>
                    <a:pt x="2019" y="4193"/>
                    <a:pt x="2084" y="4180"/>
                  </a:cubicBezTo>
                  <a:cubicBezTo>
                    <a:pt x="3073" y="3977"/>
                    <a:pt x="3715" y="3001"/>
                    <a:pt x="3513" y="2013"/>
                  </a:cubicBezTo>
                  <a:lnTo>
                    <a:pt x="3096" y="1"/>
                  </a:ln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20"/>
            <p:cNvSpPr/>
            <p:nvPr/>
          </p:nvSpPr>
          <p:spPr>
            <a:xfrm>
              <a:off x="5062525" y="3270450"/>
              <a:ext cx="25925" cy="35900"/>
            </a:xfrm>
            <a:custGeom>
              <a:avLst/>
              <a:gdLst/>
              <a:ahLst/>
              <a:cxnLst/>
              <a:rect l="l" t="t" r="r" b="b"/>
              <a:pathLst>
                <a:path w="1037" h="1436" extrusionOk="0">
                  <a:moveTo>
                    <a:pt x="484" y="0"/>
                  </a:moveTo>
                  <a:cubicBezTo>
                    <a:pt x="442" y="0"/>
                    <a:pt x="399" y="5"/>
                    <a:pt x="358" y="13"/>
                  </a:cubicBezTo>
                  <a:cubicBezTo>
                    <a:pt x="131" y="61"/>
                    <a:pt x="1" y="418"/>
                    <a:pt x="84" y="811"/>
                  </a:cubicBezTo>
                  <a:cubicBezTo>
                    <a:pt x="161" y="1174"/>
                    <a:pt x="380" y="1436"/>
                    <a:pt x="601" y="1436"/>
                  </a:cubicBezTo>
                  <a:cubicBezTo>
                    <a:pt x="619" y="1436"/>
                    <a:pt x="637" y="1434"/>
                    <a:pt x="655" y="1430"/>
                  </a:cubicBezTo>
                  <a:cubicBezTo>
                    <a:pt x="882" y="1383"/>
                    <a:pt x="1036" y="823"/>
                    <a:pt x="953" y="430"/>
                  </a:cubicBezTo>
                  <a:cubicBezTo>
                    <a:pt x="884" y="106"/>
                    <a:pt x="685" y="0"/>
                    <a:pt x="484" y="0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20"/>
            <p:cNvSpPr/>
            <p:nvPr/>
          </p:nvSpPr>
          <p:spPr>
            <a:xfrm>
              <a:off x="4985125" y="3228475"/>
              <a:ext cx="96475" cy="73575"/>
            </a:xfrm>
            <a:custGeom>
              <a:avLst/>
              <a:gdLst/>
              <a:ahLst/>
              <a:cxnLst/>
              <a:rect l="l" t="t" r="r" b="b"/>
              <a:pathLst>
                <a:path w="3859" h="2943" extrusionOk="0">
                  <a:moveTo>
                    <a:pt x="2668" y="1"/>
                  </a:moveTo>
                  <a:cubicBezTo>
                    <a:pt x="2590" y="1"/>
                    <a:pt x="2510" y="9"/>
                    <a:pt x="2430" y="25"/>
                  </a:cubicBezTo>
                  <a:lnTo>
                    <a:pt x="1382" y="240"/>
                  </a:lnTo>
                  <a:cubicBezTo>
                    <a:pt x="1311" y="252"/>
                    <a:pt x="1251" y="264"/>
                    <a:pt x="1180" y="264"/>
                  </a:cubicBezTo>
                  <a:cubicBezTo>
                    <a:pt x="525" y="323"/>
                    <a:pt x="1" y="847"/>
                    <a:pt x="25" y="1502"/>
                  </a:cubicBezTo>
                  <a:cubicBezTo>
                    <a:pt x="37" y="1764"/>
                    <a:pt x="108" y="2026"/>
                    <a:pt x="227" y="2264"/>
                  </a:cubicBezTo>
                  <a:lnTo>
                    <a:pt x="680" y="2942"/>
                  </a:lnTo>
                  <a:lnTo>
                    <a:pt x="680" y="2942"/>
                  </a:lnTo>
                  <a:lnTo>
                    <a:pt x="572" y="2597"/>
                  </a:lnTo>
                  <a:cubicBezTo>
                    <a:pt x="489" y="2169"/>
                    <a:pt x="715" y="1811"/>
                    <a:pt x="1275" y="1692"/>
                  </a:cubicBezTo>
                  <a:lnTo>
                    <a:pt x="2204" y="1502"/>
                  </a:lnTo>
                  <a:cubicBezTo>
                    <a:pt x="2245" y="1493"/>
                    <a:pt x="2286" y="1489"/>
                    <a:pt x="2326" y="1489"/>
                  </a:cubicBezTo>
                  <a:cubicBezTo>
                    <a:pt x="2603" y="1489"/>
                    <a:pt x="2821" y="1697"/>
                    <a:pt x="2894" y="1978"/>
                  </a:cubicBezTo>
                  <a:cubicBezTo>
                    <a:pt x="2947" y="2146"/>
                    <a:pt x="3101" y="2258"/>
                    <a:pt x="3275" y="2258"/>
                  </a:cubicBezTo>
                  <a:cubicBezTo>
                    <a:pt x="3298" y="2258"/>
                    <a:pt x="3322" y="2256"/>
                    <a:pt x="3347" y="2252"/>
                  </a:cubicBezTo>
                  <a:lnTo>
                    <a:pt x="3382" y="2240"/>
                  </a:lnTo>
                  <a:lnTo>
                    <a:pt x="3632" y="1621"/>
                  </a:lnTo>
                  <a:lnTo>
                    <a:pt x="3859" y="1168"/>
                  </a:lnTo>
                  <a:lnTo>
                    <a:pt x="3799" y="918"/>
                  </a:lnTo>
                  <a:cubicBezTo>
                    <a:pt x="3685" y="378"/>
                    <a:pt x="3207" y="1"/>
                    <a:pt x="2668" y="1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20"/>
            <p:cNvSpPr/>
            <p:nvPr/>
          </p:nvSpPr>
          <p:spPr>
            <a:xfrm>
              <a:off x="4968775" y="3232325"/>
              <a:ext cx="93175" cy="64500"/>
            </a:xfrm>
            <a:custGeom>
              <a:avLst/>
              <a:gdLst/>
              <a:ahLst/>
              <a:cxnLst/>
              <a:rect l="l" t="t" r="r" b="b"/>
              <a:pathLst>
                <a:path w="3727" h="2580" extrusionOk="0">
                  <a:moveTo>
                    <a:pt x="2939" y="1"/>
                  </a:moveTo>
                  <a:cubicBezTo>
                    <a:pt x="2214" y="1"/>
                    <a:pt x="957" y="451"/>
                    <a:pt x="607" y="657"/>
                  </a:cubicBezTo>
                  <a:cubicBezTo>
                    <a:pt x="131" y="943"/>
                    <a:pt x="0" y="1574"/>
                    <a:pt x="298" y="2062"/>
                  </a:cubicBezTo>
                  <a:cubicBezTo>
                    <a:pt x="499" y="2392"/>
                    <a:pt x="846" y="2580"/>
                    <a:pt x="1193" y="2580"/>
                  </a:cubicBezTo>
                  <a:cubicBezTo>
                    <a:pt x="1360" y="2580"/>
                    <a:pt x="1528" y="2536"/>
                    <a:pt x="1679" y="2443"/>
                  </a:cubicBezTo>
                  <a:cubicBezTo>
                    <a:pt x="2155" y="2157"/>
                    <a:pt x="3727" y="657"/>
                    <a:pt x="3429" y="169"/>
                  </a:cubicBezTo>
                  <a:cubicBezTo>
                    <a:pt x="3356" y="49"/>
                    <a:pt x="3176" y="1"/>
                    <a:pt x="2939" y="1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20"/>
            <p:cNvSpPr/>
            <p:nvPr/>
          </p:nvSpPr>
          <p:spPr>
            <a:xfrm>
              <a:off x="5013400" y="3429425"/>
              <a:ext cx="175050" cy="371000"/>
            </a:xfrm>
            <a:custGeom>
              <a:avLst/>
              <a:gdLst/>
              <a:ahLst/>
              <a:cxnLst/>
              <a:rect l="l" t="t" r="r" b="b"/>
              <a:pathLst>
                <a:path w="7002" h="14840" extrusionOk="0">
                  <a:moveTo>
                    <a:pt x="6978" y="0"/>
                  </a:moveTo>
                  <a:cubicBezTo>
                    <a:pt x="6133" y="227"/>
                    <a:pt x="5287" y="453"/>
                    <a:pt x="4430" y="655"/>
                  </a:cubicBezTo>
                  <a:cubicBezTo>
                    <a:pt x="4442" y="679"/>
                    <a:pt x="4442" y="703"/>
                    <a:pt x="4442" y="727"/>
                  </a:cubicBezTo>
                  <a:lnTo>
                    <a:pt x="4502" y="1215"/>
                  </a:lnTo>
                  <a:cubicBezTo>
                    <a:pt x="4513" y="1381"/>
                    <a:pt x="4513" y="1548"/>
                    <a:pt x="4525" y="1703"/>
                  </a:cubicBezTo>
                  <a:cubicBezTo>
                    <a:pt x="4525" y="1870"/>
                    <a:pt x="4549" y="2036"/>
                    <a:pt x="4537" y="2203"/>
                  </a:cubicBezTo>
                  <a:lnTo>
                    <a:pt x="4537" y="2703"/>
                  </a:lnTo>
                  <a:cubicBezTo>
                    <a:pt x="4502" y="4025"/>
                    <a:pt x="4275" y="5370"/>
                    <a:pt x="3918" y="6692"/>
                  </a:cubicBezTo>
                  <a:lnTo>
                    <a:pt x="3609" y="7668"/>
                  </a:lnTo>
                  <a:lnTo>
                    <a:pt x="3525" y="7906"/>
                  </a:lnTo>
                  <a:lnTo>
                    <a:pt x="3430" y="8156"/>
                  </a:lnTo>
                  <a:lnTo>
                    <a:pt x="3239" y="8632"/>
                  </a:lnTo>
                  <a:cubicBezTo>
                    <a:pt x="3001" y="9275"/>
                    <a:pt x="2680" y="9894"/>
                    <a:pt x="2382" y="10525"/>
                  </a:cubicBezTo>
                  <a:cubicBezTo>
                    <a:pt x="2239" y="10835"/>
                    <a:pt x="2049" y="11133"/>
                    <a:pt x="1870" y="11442"/>
                  </a:cubicBezTo>
                  <a:lnTo>
                    <a:pt x="1346" y="12347"/>
                  </a:lnTo>
                  <a:cubicBezTo>
                    <a:pt x="953" y="12930"/>
                    <a:pt x="549" y="13502"/>
                    <a:pt x="156" y="14085"/>
                  </a:cubicBezTo>
                  <a:lnTo>
                    <a:pt x="132" y="14121"/>
                  </a:lnTo>
                  <a:cubicBezTo>
                    <a:pt x="1" y="14312"/>
                    <a:pt x="25" y="14574"/>
                    <a:pt x="215" y="14728"/>
                  </a:cubicBezTo>
                  <a:cubicBezTo>
                    <a:pt x="301" y="14803"/>
                    <a:pt x="409" y="14840"/>
                    <a:pt x="516" y="14840"/>
                  </a:cubicBezTo>
                  <a:cubicBezTo>
                    <a:pt x="647" y="14840"/>
                    <a:pt x="778" y="14785"/>
                    <a:pt x="870" y="14681"/>
                  </a:cubicBezTo>
                  <a:cubicBezTo>
                    <a:pt x="1334" y="14133"/>
                    <a:pt x="1823" y="13585"/>
                    <a:pt x="2287" y="13014"/>
                  </a:cubicBezTo>
                  <a:lnTo>
                    <a:pt x="2942" y="12133"/>
                  </a:lnTo>
                  <a:cubicBezTo>
                    <a:pt x="3156" y="11835"/>
                    <a:pt x="3394" y="11549"/>
                    <a:pt x="3573" y="11228"/>
                  </a:cubicBezTo>
                  <a:cubicBezTo>
                    <a:pt x="3966" y="10609"/>
                    <a:pt x="4382" y="9990"/>
                    <a:pt x="4716" y="9311"/>
                  </a:cubicBezTo>
                  <a:lnTo>
                    <a:pt x="4978" y="8823"/>
                  </a:lnTo>
                  <a:lnTo>
                    <a:pt x="5109" y="8573"/>
                  </a:lnTo>
                  <a:lnTo>
                    <a:pt x="5216" y="8323"/>
                  </a:lnTo>
                  <a:lnTo>
                    <a:pt x="5668" y="7287"/>
                  </a:lnTo>
                  <a:cubicBezTo>
                    <a:pt x="6216" y="5894"/>
                    <a:pt x="6633" y="4418"/>
                    <a:pt x="6847" y="2894"/>
                  </a:cubicBezTo>
                  <a:cubicBezTo>
                    <a:pt x="6895" y="2513"/>
                    <a:pt x="6942" y="2132"/>
                    <a:pt x="6954" y="1739"/>
                  </a:cubicBezTo>
                  <a:cubicBezTo>
                    <a:pt x="6966" y="1548"/>
                    <a:pt x="6990" y="1358"/>
                    <a:pt x="6990" y="1155"/>
                  </a:cubicBezTo>
                  <a:lnTo>
                    <a:pt x="6990" y="572"/>
                  </a:lnTo>
                  <a:cubicBezTo>
                    <a:pt x="7002" y="381"/>
                    <a:pt x="6978" y="191"/>
                    <a:pt x="6978" y="0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20"/>
            <p:cNvSpPr/>
            <p:nvPr/>
          </p:nvSpPr>
          <p:spPr>
            <a:xfrm>
              <a:off x="5100025" y="3336375"/>
              <a:ext cx="94975" cy="120425"/>
            </a:xfrm>
            <a:custGeom>
              <a:avLst/>
              <a:gdLst/>
              <a:ahLst/>
              <a:cxnLst/>
              <a:rect l="l" t="t" r="r" b="b"/>
              <a:pathLst>
                <a:path w="3799" h="4817" extrusionOk="0">
                  <a:moveTo>
                    <a:pt x="1653" y="1"/>
                  </a:moveTo>
                  <a:cubicBezTo>
                    <a:pt x="1455" y="1"/>
                    <a:pt x="1242" y="53"/>
                    <a:pt x="1025" y="198"/>
                  </a:cubicBezTo>
                  <a:cubicBezTo>
                    <a:pt x="1" y="865"/>
                    <a:pt x="227" y="1686"/>
                    <a:pt x="227" y="1686"/>
                  </a:cubicBezTo>
                  <a:cubicBezTo>
                    <a:pt x="227" y="1686"/>
                    <a:pt x="775" y="3556"/>
                    <a:pt x="941" y="4770"/>
                  </a:cubicBezTo>
                  <a:cubicBezTo>
                    <a:pt x="945" y="4803"/>
                    <a:pt x="1023" y="4817"/>
                    <a:pt x="1150" y="4817"/>
                  </a:cubicBezTo>
                  <a:cubicBezTo>
                    <a:pt x="1808" y="4817"/>
                    <a:pt x="3799" y="4449"/>
                    <a:pt x="3799" y="4449"/>
                  </a:cubicBezTo>
                  <a:cubicBezTo>
                    <a:pt x="3704" y="2591"/>
                    <a:pt x="3215" y="1389"/>
                    <a:pt x="2906" y="817"/>
                  </a:cubicBezTo>
                  <a:cubicBezTo>
                    <a:pt x="2715" y="460"/>
                    <a:pt x="2406" y="174"/>
                    <a:pt x="2013" y="55"/>
                  </a:cubicBezTo>
                  <a:cubicBezTo>
                    <a:pt x="1901" y="23"/>
                    <a:pt x="1780" y="1"/>
                    <a:pt x="1653" y="1"/>
                  </a:cubicBezTo>
                  <a:close/>
                </a:path>
              </a:pathLst>
            </a:custGeom>
            <a:solidFill>
              <a:srgbClr val="439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0"/>
            <p:cNvSpPr/>
            <p:nvPr/>
          </p:nvSpPr>
          <p:spPr>
            <a:xfrm>
              <a:off x="4647300" y="4206900"/>
              <a:ext cx="192300" cy="100625"/>
            </a:xfrm>
            <a:custGeom>
              <a:avLst/>
              <a:gdLst/>
              <a:ahLst/>
              <a:cxnLst/>
              <a:rect l="l" t="t" r="r" b="b"/>
              <a:pathLst>
                <a:path w="7692" h="4025" extrusionOk="0">
                  <a:moveTo>
                    <a:pt x="3656" y="0"/>
                  </a:moveTo>
                  <a:cubicBezTo>
                    <a:pt x="2691" y="0"/>
                    <a:pt x="1155" y="1882"/>
                    <a:pt x="298" y="3072"/>
                  </a:cubicBezTo>
                  <a:cubicBezTo>
                    <a:pt x="0" y="3465"/>
                    <a:pt x="286" y="4025"/>
                    <a:pt x="786" y="4025"/>
                  </a:cubicBezTo>
                  <a:lnTo>
                    <a:pt x="7692" y="4025"/>
                  </a:lnTo>
                  <a:cubicBezTo>
                    <a:pt x="7692" y="4025"/>
                    <a:pt x="5084" y="0"/>
                    <a:pt x="3656" y="0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20"/>
            <p:cNvSpPr/>
            <p:nvPr/>
          </p:nvSpPr>
          <p:spPr>
            <a:xfrm>
              <a:off x="4990800" y="3777975"/>
              <a:ext cx="54475" cy="61925"/>
            </a:xfrm>
            <a:custGeom>
              <a:avLst/>
              <a:gdLst/>
              <a:ahLst/>
              <a:cxnLst/>
              <a:rect l="l" t="t" r="r" b="b"/>
              <a:pathLst>
                <a:path w="2179" h="2477" extrusionOk="0">
                  <a:moveTo>
                    <a:pt x="1179" y="1"/>
                  </a:moveTo>
                  <a:cubicBezTo>
                    <a:pt x="1179" y="1"/>
                    <a:pt x="322" y="786"/>
                    <a:pt x="238" y="1060"/>
                  </a:cubicBezTo>
                  <a:cubicBezTo>
                    <a:pt x="155" y="1334"/>
                    <a:pt x="0" y="2001"/>
                    <a:pt x="262" y="2477"/>
                  </a:cubicBezTo>
                  <a:cubicBezTo>
                    <a:pt x="262" y="2477"/>
                    <a:pt x="1048" y="1334"/>
                    <a:pt x="1357" y="1334"/>
                  </a:cubicBezTo>
                  <a:cubicBezTo>
                    <a:pt x="1359" y="1334"/>
                    <a:pt x="1361" y="1334"/>
                    <a:pt x="1363" y="1334"/>
                  </a:cubicBezTo>
                  <a:cubicBezTo>
                    <a:pt x="1655" y="1334"/>
                    <a:pt x="1643" y="2310"/>
                    <a:pt x="1643" y="2310"/>
                  </a:cubicBezTo>
                  <a:cubicBezTo>
                    <a:pt x="1643" y="2310"/>
                    <a:pt x="1953" y="2156"/>
                    <a:pt x="2084" y="1894"/>
                  </a:cubicBezTo>
                  <a:cubicBezTo>
                    <a:pt x="2179" y="1679"/>
                    <a:pt x="1953" y="131"/>
                    <a:pt x="1953" y="131"/>
                  </a:cubicBezTo>
                  <a:lnTo>
                    <a:pt x="1179" y="1"/>
                  </a:ln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0"/>
            <p:cNvSpPr/>
            <p:nvPr/>
          </p:nvSpPr>
          <p:spPr>
            <a:xfrm>
              <a:off x="6190050" y="4148875"/>
              <a:ext cx="267025" cy="158050"/>
            </a:xfrm>
            <a:custGeom>
              <a:avLst/>
              <a:gdLst/>
              <a:ahLst/>
              <a:cxnLst/>
              <a:rect l="l" t="t" r="r" b="b"/>
              <a:pathLst>
                <a:path w="10681" h="6322" extrusionOk="0">
                  <a:moveTo>
                    <a:pt x="3313" y="1"/>
                  </a:moveTo>
                  <a:cubicBezTo>
                    <a:pt x="3074" y="1"/>
                    <a:pt x="2836" y="110"/>
                    <a:pt x="2679" y="321"/>
                  </a:cubicBezTo>
                  <a:lnTo>
                    <a:pt x="310" y="3417"/>
                  </a:lnTo>
                  <a:cubicBezTo>
                    <a:pt x="0" y="3822"/>
                    <a:pt x="143" y="4405"/>
                    <a:pt x="596" y="4619"/>
                  </a:cubicBezTo>
                  <a:lnTo>
                    <a:pt x="4013" y="6239"/>
                  </a:lnTo>
                  <a:cubicBezTo>
                    <a:pt x="4120" y="6298"/>
                    <a:pt x="4239" y="6322"/>
                    <a:pt x="4358" y="6322"/>
                  </a:cubicBezTo>
                  <a:lnTo>
                    <a:pt x="10204" y="6322"/>
                  </a:lnTo>
                  <a:cubicBezTo>
                    <a:pt x="10526" y="6322"/>
                    <a:pt x="10680" y="5917"/>
                    <a:pt x="10430" y="5715"/>
                  </a:cubicBezTo>
                  <a:lnTo>
                    <a:pt x="3822" y="190"/>
                  </a:lnTo>
                  <a:cubicBezTo>
                    <a:pt x="3674" y="62"/>
                    <a:pt x="3493" y="1"/>
                    <a:pt x="3313" y="1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20"/>
            <p:cNvSpPr/>
            <p:nvPr/>
          </p:nvSpPr>
          <p:spPr>
            <a:xfrm>
              <a:off x="5336375" y="4266025"/>
              <a:ext cx="306900" cy="49300"/>
            </a:xfrm>
            <a:custGeom>
              <a:avLst/>
              <a:gdLst/>
              <a:ahLst/>
              <a:cxnLst/>
              <a:rect l="l" t="t" r="r" b="b"/>
              <a:pathLst>
                <a:path w="12276" h="1972" extrusionOk="0">
                  <a:moveTo>
                    <a:pt x="5787" y="1"/>
                  </a:moveTo>
                  <a:cubicBezTo>
                    <a:pt x="5199" y="1"/>
                    <a:pt x="4948" y="539"/>
                    <a:pt x="4060" y="898"/>
                  </a:cubicBezTo>
                  <a:cubicBezTo>
                    <a:pt x="3370" y="1172"/>
                    <a:pt x="2215" y="1302"/>
                    <a:pt x="2215" y="1302"/>
                  </a:cubicBezTo>
                  <a:cubicBezTo>
                    <a:pt x="619" y="1457"/>
                    <a:pt x="0" y="1898"/>
                    <a:pt x="1703" y="1945"/>
                  </a:cubicBezTo>
                  <a:cubicBezTo>
                    <a:pt x="2616" y="1965"/>
                    <a:pt x="4095" y="1972"/>
                    <a:pt x="5661" y="1972"/>
                  </a:cubicBezTo>
                  <a:cubicBezTo>
                    <a:pt x="8794" y="1972"/>
                    <a:pt x="12276" y="1945"/>
                    <a:pt x="12276" y="1945"/>
                  </a:cubicBezTo>
                  <a:lnTo>
                    <a:pt x="11847" y="112"/>
                  </a:lnTo>
                  <a:cubicBezTo>
                    <a:pt x="10601" y="404"/>
                    <a:pt x="9816" y="967"/>
                    <a:pt x="8653" y="967"/>
                  </a:cubicBezTo>
                  <a:cubicBezTo>
                    <a:pt x="8394" y="967"/>
                    <a:pt x="8117" y="939"/>
                    <a:pt x="7811" y="874"/>
                  </a:cubicBezTo>
                  <a:cubicBezTo>
                    <a:pt x="7382" y="779"/>
                    <a:pt x="6918" y="350"/>
                    <a:pt x="6334" y="124"/>
                  </a:cubicBezTo>
                  <a:cubicBezTo>
                    <a:pt x="6117" y="37"/>
                    <a:pt x="5941" y="1"/>
                    <a:pt x="5787" y="1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20"/>
            <p:cNvSpPr/>
            <p:nvPr/>
          </p:nvSpPr>
          <p:spPr>
            <a:xfrm>
              <a:off x="5336375" y="4266025"/>
              <a:ext cx="186650" cy="49250"/>
            </a:xfrm>
            <a:custGeom>
              <a:avLst/>
              <a:gdLst/>
              <a:ahLst/>
              <a:cxnLst/>
              <a:rect l="l" t="t" r="r" b="b"/>
              <a:pathLst>
                <a:path w="7466" h="1970" extrusionOk="0">
                  <a:moveTo>
                    <a:pt x="5787" y="1"/>
                  </a:moveTo>
                  <a:cubicBezTo>
                    <a:pt x="5199" y="1"/>
                    <a:pt x="4948" y="539"/>
                    <a:pt x="4060" y="898"/>
                  </a:cubicBezTo>
                  <a:cubicBezTo>
                    <a:pt x="3370" y="1172"/>
                    <a:pt x="2215" y="1302"/>
                    <a:pt x="2215" y="1302"/>
                  </a:cubicBezTo>
                  <a:cubicBezTo>
                    <a:pt x="619" y="1457"/>
                    <a:pt x="0" y="1898"/>
                    <a:pt x="1703" y="1945"/>
                  </a:cubicBezTo>
                  <a:cubicBezTo>
                    <a:pt x="2512" y="1957"/>
                    <a:pt x="3786" y="1969"/>
                    <a:pt x="5168" y="1969"/>
                  </a:cubicBezTo>
                  <a:cubicBezTo>
                    <a:pt x="5430" y="1255"/>
                    <a:pt x="6049" y="695"/>
                    <a:pt x="7037" y="695"/>
                  </a:cubicBezTo>
                  <a:cubicBezTo>
                    <a:pt x="7192" y="695"/>
                    <a:pt x="7323" y="707"/>
                    <a:pt x="7465" y="731"/>
                  </a:cubicBezTo>
                  <a:cubicBezTo>
                    <a:pt x="7120" y="564"/>
                    <a:pt x="6763" y="290"/>
                    <a:pt x="6334" y="124"/>
                  </a:cubicBezTo>
                  <a:cubicBezTo>
                    <a:pt x="6117" y="37"/>
                    <a:pt x="5941" y="1"/>
                    <a:pt x="5787" y="1"/>
                  </a:cubicBezTo>
                  <a:close/>
                </a:path>
              </a:pathLst>
            </a:custGeom>
            <a:solidFill>
              <a:srgbClr val="053B5C"/>
            </a:solidFill>
            <a:ln w="9525" cap="flat" cmpd="sng">
              <a:solidFill>
                <a:srgbClr val="053B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20"/>
            <p:cNvSpPr/>
            <p:nvPr/>
          </p:nvSpPr>
          <p:spPr>
            <a:xfrm>
              <a:off x="5959650" y="4004675"/>
              <a:ext cx="129825" cy="313300"/>
            </a:xfrm>
            <a:custGeom>
              <a:avLst/>
              <a:gdLst/>
              <a:ahLst/>
              <a:cxnLst/>
              <a:rect l="l" t="t" r="r" b="b"/>
              <a:pathLst>
                <a:path w="5193" h="12532" extrusionOk="0">
                  <a:moveTo>
                    <a:pt x="3118" y="0"/>
                  </a:moveTo>
                  <a:cubicBezTo>
                    <a:pt x="1524" y="0"/>
                    <a:pt x="188" y="1290"/>
                    <a:pt x="96" y="2946"/>
                  </a:cubicBezTo>
                  <a:cubicBezTo>
                    <a:pt x="1" y="4672"/>
                    <a:pt x="1073" y="12435"/>
                    <a:pt x="2739" y="12530"/>
                  </a:cubicBezTo>
                  <a:cubicBezTo>
                    <a:pt x="2748" y="12531"/>
                    <a:pt x="2757" y="12531"/>
                    <a:pt x="2766" y="12531"/>
                  </a:cubicBezTo>
                  <a:cubicBezTo>
                    <a:pt x="4413" y="12531"/>
                    <a:pt x="5002" y="4782"/>
                    <a:pt x="5097" y="3077"/>
                  </a:cubicBezTo>
                  <a:cubicBezTo>
                    <a:pt x="5192" y="1362"/>
                    <a:pt x="4954" y="100"/>
                    <a:pt x="3287" y="5"/>
                  </a:cubicBezTo>
                  <a:cubicBezTo>
                    <a:pt x="3230" y="2"/>
                    <a:pt x="3174" y="0"/>
                    <a:pt x="3118" y="0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20"/>
            <p:cNvSpPr/>
            <p:nvPr/>
          </p:nvSpPr>
          <p:spPr>
            <a:xfrm>
              <a:off x="5674500" y="4231875"/>
              <a:ext cx="382200" cy="93550"/>
            </a:xfrm>
            <a:custGeom>
              <a:avLst/>
              <a:gdLst/>
              <a:ahLst/>
              <a:cxnLst/>
              <a:rect l="l" t="t" r="r" b="b"/>
              <a:pathLst>
                <a:path w="15288" h="3742" extrusionOk="0">
                  <a:moveTo>
                    <a:pt x="12880" y="1"/>
                  </a:moveTo>
                  <a:cubicBezTo>
                    <a:pt x="12862" y="1"/>
                    <a:pt x="12843" y="1"/>
                    <a:pt x="12824" y="1"/>
                  </a:cubicBezTo>
                  <a:cubicBezTo>
                    <a:pt x="11478" y="25"/>
                    <a:pt x="1" y="1264"/>
                    <a:pt x="13" y="2287"/>
                  </a:cubicBezTo>
                  <a:cubicBezTo>
                    <a:pt x="25" y="3323"/>
                    <a:pt x="12383" y="3669"/>
                    <a:pt x="13717" y="3740"/>
                  </a:cubicBezTo>
                  <a:cubicBezTo>
                    <a:pt x="13737" y="3741"/>
                    <a:pt x="13758" y="3742"/>
                    <a:pt x="13778" y="3742"/>
                  </a:cubicBezTo>
                  <a:cubicBezTo>
                    <a:pt x="14586" y="3742"/>
                    <a:pt x="15288" y="2834"/>
                    <a:pt x="15265" y="1835"/>
                  </a:cubicBezTo>
                  <a:cubicBezTo>
                    <a:pt x="15253" y="814"/>
                    <a:pt x="14188" y="1"/>
                    <a:pt x="12880" y="1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20"/>
            <p:cNvSpPr/>
            <p:nvPr/>
          </p:nvSpPr>
          <p:spPr>
            <a:xfrm>
              <a:off x="5820050" y="4008025"/>
              <a:ext cx="201850" cy="318550"/>
            </a:xfrm>
            <a:custGeom>
              <a:avLst/>
              <a:gdLst/>
              <a:ahLst/>
              <a:cxnLst/>
              <a:rect l="l" t="t" r="r" b="b"/>
              <a:pathLst>
                <a:path w="8074" h="12742" extrusionOk="0">
                  <a:moveTo>
                    <a:pt x="5133" y="1"/>
                  </a:moveTo>
                  <a:cubicBezTo>
                    <a:pt x="4095" y="1"/>
                    <a:pt x="3247" y="623"/>
                    <a:pt x="2727" y="1824"/>
                  </a:cubicBezTo>
                  <a:cubicBezTo>
                    <a:pt x="2001" y="3491"/>
                    <a:pt x="1" y="11992"/>
                    <a:pt x="1632" y="12694"/>
                  </a:cubicBezTo>
                  <a:cubicBezTo>
                    <a:pt x="1707" y="12726"/>
                    <a:pt x="1785" y="12742"/>
                    <a:pt x="1865" y="12742"/>
                  </a:cubicBezTo>
                  <a:cubicBezTo>
                    <a:pt x="3532" y="12742"/>
                    <a:pt x="6273" y="6068"/>
                    <a:pt x="6966" y="4467"/>
                  </a:cubicBezTo>
                  <a:cubicBezTo>
                    <a:pt x="7692" y="2788"/>
                    <a:pt x="8073" y="1002"/>
                    <a:pt x="6454" y="300"/>
                  </a:cubicBezTo>
                  <a:cubicBezTo>
                    <a:pt x="5990" y="100"/>
                    <a:pt x="5546" y="1"/>
                    <a:pt x="5133" y="1"/>
                  </a:cubicBezTo>
                  <a:close/>
                </a:path>
              </a:pathLst>
            </a:custGeom>
            <a:solidFill>
              <a:srgbClr val="0D4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20"/>
            <p:cNvSpPr/>
            <p:nvPr/>
          </p:nvSpPr>
          <p:spPr>
            <a:xfrm>
              <a:off x="5557225" y="4231875"/>
              <a:ext cx="351275" cy="95175"/>
            </a:xfrm>
            <a:custGeom>
              <a:avLst/>
              <a:gdLst/>
              <a:ahLst/>
              <a:cxnLst/>
              <a:rect l="l" t="t" r="r" b="b"/>
              <a:pathLst>
                <a:path w="14051" h="3807" extrusionOk="0">
                  <a:moveTo>
                    <a:pt x="11642" y="1"/>
                  </a:moveTo>
                  <a:cubicBezTo>
                    <a:pt x="11623" y="1"/>
                    <a:pt x="11604" y="1"/>
                    <a:pt x="11585" y="1"/>
                  </a:cubicBezTo>
                  <a:cubicBezTo>
                    <a:pt x="10526" y="13"/>
                    <a:pt x="2989" y="1180"/>
                    <a:pt x="1" y="2014"/>
                  </a:cubicBezTo>
                  <a:cubicBezTo>
                    <a:pt x="155" y="2776"/>
                    <a:pt x="132" y="3300"/>
                    <a:pt x="132" y="3371"/>
                  </a:cubicBezTo>
                  <a:cubicBezTo>
                    <a:pt x="3712" y="3424"/>
                    <a:pt x="9893" y="3807"/>
                    <a:pt x="11951" y="3807"/>
                  </a:cubicBezTo>
                  <a:cubicBezTo>
                    <a:pt x="12207" y="3807"/>
                    <a:pt x="12399" y="3801"/>
                    <a:pt x="12514" y="3788"/>
                  </a:cubicBezTo>
                  <a:cubicBezTo>
                    <a:pt x="12955" y="3740"/>
                    <a:pt x="14050" y="2859"/>
                    <a:pt x="14038" y="1835"/>
                  </a:cubicBezTo>
                  <a:cubicBezTo>
                    <a:pt x="14015" y="814"/>
                    <a:pt x="12950" y="1"/>
                    <a:pt x="11642" y="1"/>
                  </a:cubicBezTo>
                  <a:close/>
                </a:path>
              </a:pathLst>
            </a:custGeom>
            <a:solidFill>
              <a:srgbClr val="0D4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6028125" y="3951800"/>
              <a:ext cx="230850" cy="189150"/>
            </a:xfrm>
            <a:custGeom>
              <a:avLst/>
              <a:gdLst/>
              <a:ahLst/>
              <a:cxnLst/>
              <a:rect l="l" t="t" r="r" b="b"/>
              <a:pathLst>
                <a:path w="9234" h="7566" extrusionOk="0">
                  <a:moveTo>
                    <a:pt x="465" y="1"/>
                  </a:moveTo>
                  <a:cubicBezTo>
                    <a:pt x="0" y="3465"/>
                    <a:pt x="2144" y="6644"/>
                    <a:pt x="8668" y="7561"/>
                  </a:cubicBezTo>
                  <a:cubicBezTo>
                    <a:pt x="8688" y="7564"/>
                    <a:pt x="8707" y="7565"/>
                    <a:pt x="8726" y="7565"/>
                  </a:cubicBezTo>
                  <a:cubicBezTo>
                    <a:pt x="9110" y="7565"/>
                    <a:pt x="9233" y="7006"/>
                    <a:pt x="8859" y="6859"/>
                  </a:cubicBezTo>
                  <a:cubicBezTo>
                    <a:pt x="8537" y="6787"/>
                    <a:pt x="5656" y="5930"/>
                    <a:pt x="4001" y="4251"/>
                  </a:cubicBezTo>
                  <a:cubicBezTo>
                    <a:pt x="2703" y="2834"/>
                    <a:pt x="2453" y="1406"/>
                    <a:pt x="2858" y="1"/>
                  </a:cubicBezTo>
                  <a:close/>
                </a:path>
              </a:pathLst>
            </a:custGeom>
            <a:solidFill>
              <a:srgbClr val="ED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5862325" y="3783350"/>
              <a:ext cx="255725" cy="349450"/>
            </a:xfrm>
            <a:custGeom>
              <a:avLst/>
              <a:gdLst/>
              <a:ahLst/>
              <a:cxnLst/>
              <a:rect l="l" t="t" r="r" b="b"/>
              <a:pathLst>
                <a:path w="10229" h="13978" extrusionOk="0">
                  <a:moveTo>
                    <a:pt x="4828" y="0"/>
                  </a:moveTo>
                  <a:cubicBezTo>
                    <a:pt x="4243" y="0"/>
                    <a:pt x="3720" y="402"/>
                    <a:pt x="3584" y="988"/>
                  </a:cubicBezTo>
                  <a:cubicBezTo>
                    <a:pt x="3203" y="2619"/>
                    <a:pt x="2501" y="5643"/>
                    <a:pt x="1775" y="8358"/>
                  </a:cubicBezTo>
                  <a:cubicBezTo>
                    <a:pt x="1108" y="10870"/>
                    <a:pt x="1" y="12025"/>
                    <a:pt x="370" y="12668"/>
                  </a:cubicBezTo>
                  <a:lnTo>
                    <a:pt x="8621" y="13978"/>
                  </a:lnTo>
                  <a:cubicBezTo>
                    <a:pt x="8621" y="13978"/>
                    <a:pt x="9240" y="10334"/>
                    <a:pt x="9490" y="8048"/>
                  </a:cubicBezTo>
                  <a:cubicBezTo>
                    <a:pt x="9752" y="5798"/>
                    <a:pt x="10002" y="3500"/>
                    <a:pt x="10157" y="2179"/>
                  </a:cubicBezTo>
                  <a:cubicBezTo>
                    <a:pt x="10228" y="1548"/>
                    <a:pt x="9799" y="952"/>
                    <a:pt x="9168" y="833"/>
                  </a:cubicBezTo>
                  <a:lnTo>
                    <a:pt x="5073" y="24"/>
                  </a:lnTo>
                  <a:cubicBezTo>
                    <a:pt x="4990" y="8"/>
                    <a:pt x="4908" y="0"/>
                    <a:pt x="4828" y="0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20"/>
            <p:cNvSpPr/>
            <p:nvPr/>
          </p:nvSpPr>
          <p:spPr>
            <a:xfrm>
              <a:off x="5863225" y="3782800"/>
              <a:ext cx="254825" cy="353875"/>
            </a:xfrm>
            <a:custGeom>
              <a:avLst/>
              <a:gdLst/>
              <a:ahLst/>
              <a:cxnLst/>
              <a:rect l="l" t="t" r="r" b="b"/>
              <a:pathLst>
                <a:path w="10193" h="14155" extrusionOk="0">
                  <a:moveTo>
                    <a:pt x="4707" y="1"/>
                  </a:moveTo>
                  <a:cubicBezTo>
                    <a:pt x="4171" y="1"/>
                    <a:pt x="3687" y="370"/>
                    <a:pt x="3572" y="915"/>
                  </a:cubicBezTo>
                  <a:cubicBezTo>
                    <a:pt x="3203" y="2510"/>
                    <a:pt x="2477" y="5606"/>
                    <a:pt x="1739" y="8380"/>
                  </a:cubicBezTo>
                  <a:cubicBezTo>
                    <a:pt x="1072" y="10892"/>
                    <a:pt x="0" y="11904"/>
                    <a:pt x="334" y="12690"/>
                  </a:cubicBezTo>
                  <a:lnTo>
                    <a:pt x="8978" y="14155"/>
                  </a:lnTo>
                  <a:cubicBezTo>
                    <a:pt x="8978" y="14155"/>
                    <a:pt x="9204" y="10345"/>
                    <a:pt x="9454" y="8070"/>
                  </a:cubicBezTo>
                  <a:cubicBezTo>
                    <a:pt x="9716" y="5796"/>
                    <a:pt x="9978" y="3475"/>
                    <a:pt x="10121" y="2165"/>
                  </a:cubicBezTo>
                  <a:cubicBezTo>
                    <a:pt x="10192" y="1546"/>
                    <a:pt x="9775" y="986"/>
                    <a:pt x="9168" y="867"/>
                  </a:cubicBezTo>
                  <a:lnTo>
                    <a:pt x="8501" y="736"/>
                  </a:lnTo>
                  <a:cubicBezTo>
                    <a:pt x="8223" y="1143"/>
                    <a:pt x="7780" y="1426"/>
                    <a:pt x="7199" y="1426"/>
                  </a:cubicBezTo>
                  <a:cubicBezTo>
                    <a:pt x="7083" y="1426"/>
                    <a:pt x="6961" y="1415"/>
                    <a:pt x="6835" y="1391"/>
                  </a:cubicBezTo>
                  <a:cubicBezTo>
                    <a:pt x="6073" y="1236"/>
                    <a:pt x="5668" y="724"/>
                    <a:pt x="5537" y="153"/>
                  </a:cubicBezTo>
                  <a:lnTo>
                    <a:pt x="4930" y="22"/>
                  </a:lnTo>
                  <a:cubicBezTo>
                    <a:pt x="4855" y="7"/>
                    <a:pt x="4781" y="1"/>
                    <a:pt x="4707" y="1"/>
                  </a:cubicBezTo>
                  <a:close/>
                </a:path>
              </a:pathLst>
            </a:custGeom>
            <a:solidFill>
              <a:srgbClr val="FF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0"/>
            <p:cNvSpPr/>
            <p:nvPr/>
          </p:nvSpPr>
          <p:spPr>
            <a:xfrm>
              <a:off x="6024250" y="3693450"/>
              <a:ext cx="36050" cy="71150"/>
            </a:xfrm>
            <a:custGeom>
              <a:avLst/>
              <a:gdLst/>
              <a:ahLst/>
              <a:cxnLst/>
              <a:rect l="l" t="t" r="r" b="b"/>
              <a:pathLst>
                <a:path w="1442" h="2846" extrusionOk="0">
                  <a:moveTo>
                    <a:pt x="274" y="0"/>
                  </a:moveTo>
                  <a:lnTo>
                    <a:pt x="72" y="1607"/>
                  </a:lnTo>
                  <a:cubicBezTo>
                    <a:pt x="1" y="2215"/>
                    <a:pt x="429" y="2762"/>
                    <a:pt x="1036" y="2846"/>
                  </a:cubicBezTo>
                  <a:lnTo>
                    <a:pt x="1120" y="2846"/>
                  </a:lnTo>
                  <a:lnTo>
                    <a:pt x="1441" y="131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20"/>
            <p:cNvSpPr/>
            <p:nvPr/>
          </p:nvSpPr>
          <p:spPr>
            <a:xfrm>
              <a:off x="6011750" y="3746125"/>
              <a:ext cx="70875" cy="66400"/>
            </a:xfrm>
            <a:custGeom>
              <a:avLst/>
              <a:gdLst/>
              <a:ahLst/>
              <a:cxnLst/>
              <a:rect l="l" t="t" r="r" b="b"/>
              <a:pathLst>
                <a:path w="2835" h="2656" extrusionOk="0">
                  <a:moveTo>
                    <a:pt x="1632" y="1"/>
                  </a:moveTo>
                  <a:lnTo>
                    <a:pt x="1" y="1751"/>
                  </a:lnTo>
                  <a:lnTo>
                    <a:pt x="1" y="2037"/>
                  </a:lnTo>
                  <a:lnTo>
                    <a:pt x="1894" y="2656"/>
                  </a:lnTo>
                  <a:lnTo>
                    <a:pt x="2834" y="905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20"/>
            <p:cNvSpPr/>
            <p:nvPr/>
          </p:nvSpPr>
          <p:spPr>
            <a:xfrm>
              <a:off x="6036150" y="3746125"/>
              <a:ext cx="46475" cy="53075"/>
            </a:xfrm>
            <a:custGeom>
              <a:avLst/>
              <a:gdLst/>
              <a:ahLst/>
              <a:cxnLst/>
              <a:rect l="l" t="t" r="r" b="b"/>
              <a:pathLst>
                <a:path w="1859" h="2123" extrusionOk="0">
                  <a:moveTo>
                    <a:pt x="656" y="1"/>
                  </a:moveTo>
                  <a:lnTo>
                    <a:pt x="1" y="703"/>
                  </a:lnTo>
                  <a:cubicBezTo>
                    <a:pt x="96" y="1191"/>
                    <a:pt x="239" y="1739"/>
                    <a:pt x="703" y="2013"/>
                  </a:cubicBezTo>
                  <a:cubicBezTo>
                    <a:pt x="839" y="2086"/>
                    <a:pt x="992" y="2122"/>
                    <a:pt x="1140" y="2122"/>
                  </a:cubicBezTo>
                  <a:cubicBezTo>
                    <a:pt x="1162" y="2122"/>
                    <a:pt x="1183" y="2121"/>
                    <a:pt x="1203" y="2120"/>
                  </a:cubicBezTo>
                  <a:lnTo>
                    <a:pt x="1858" y="905"/>
                  </a:lnTo>
                  <a:lnTo>
                    <a:pt x="656" y="1"/>
                  </a:lnTo>
                  <a:close/>
                </a:path>
              </a:pathLst>
            </a:custGeom>
            <a:solidFill>
              <a:srgbClr val="ED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20"/>
            <p:cNvSpPr/>
            <p:nvPr/>
          </p:nvSpPr>
          <p:spPr>
            <a:xfrm>
              <a:off x="6032000" y="3690175"/>
              <a:ext cx="86325" cy="100800"/>
            </a:xfrm>
            <a:custGeom>
              <a:avLst/>
              <a:gdLst/>
              <a:ahLst/>
              <a:cxnLst/>
              <a:rect l="l" t="t" r="r" b="b"/>
              <a:pathLst>
                <a:path w="3453" h="4032" extrusionOk="0">
                  <a:moveTo>
                    <a:pt x="357" y="0"/>
                  </a:moveTo>
                  <a:lnTo>
                    <a:pt x="119" y="2000"/>
                  </a:lnTo>
                  <a:cubicBezTo>
                    <a:pt x="0" y="3001"/>
                    <a:pt x="715" y="3905"/>
                    <a:pt x="1715" y="4024"/>
                  </a:cubicBezTo>
                  <a:cubicBezTo>
                    <a:pt x="1751" y="4029"/>
                    <a:pt x="1788" y="4031"/>
                    <a:pt x="1824" y="4031"/>
                  </a:cubicBezTo>
                  <a:cubicBezTo>
                    <a:pt x="2278" y="4031"/>
                    <a:pt x="2674" y="3682"/>
                    <a:pt x="2917" y="2965"/>
                  </a:cubicBezTo>
                  <a:cubicBezTo>
                    <a:pt x="3274" y="1929"/>
                    <a:pt x="3453" y="369"/>
                    <a:pt x="3453" y="369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0"/>
            <p:cNvSpPr/>
            <p:nvPr/>
          </p:nvSpPr>
          <p:spPr>
            <a:xfrm>
              <a:off x="6033775" y="3708625"/>
              <a:ext cx="15500" cy="8350"/>
            </a:xfrm>
            <a:custGeom>
              <a:avLst/>
              <a:gdLst/>
              <a:ahLst/>
              <a:cxnLst/>
              <a:rect l="l" t="t" r="r" b="b"/>
              <a:pathLst>
                <a:path w="620" h="334" extrusionOk="0">
                  <a:moveTo>
                    <a:pt x="36" y="0"/>
                  </a:moveTo>
                  <a:lnTo>
                    <a:pt x="1" y="262"/>
                  </a:lnTo>
                  <a:lnTo>
                    <a:pt x="584" y="334"/>
                  </a:lnTo>
                  <a:lnTo>
                    <a:pt x="62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20"/>
            <p:cNvSpPr/>
            <p:nvPr/>
          </p:nvSpPr>
          <p:spPr>
            <a:xfrm>
              <a:off x="6026050" y="3713300"/>
              <a:ext cx="24425" cy="35575"/>
            </a:xfrm>
            <a:custGeom>
              <a:avLst/>
              <a:gdLst/>
              <a:ahLst/>
              <a:cxnLst/>
              <a:rect l="l" t="t" r="r" b="b"/>
              <a:pathLst>
                <a:path w="977" h="1423" extrusionOk="0">
                  <a:moveTo>
                    <a:pt x="525" y="0"/>
                  </a:moveTo>
                  <a:cubicBezTo>
                    <a:pt x="316" y="0"/>
                    <a:pt x="90" y="103"/>
                    <a:pt x="48" y="456"/>
                  </a:cubicBezTo>
                  <a:cubicBezTo>
                    <a:pt x="0" y="849"/>
                    <a:pt x="191" y="1397"/>
                    <a:pt x="429" y="1421"/>
                  </a:cubicBezTo>
                  <a:cubicBezTo>
                    <a:pt x="437" y="1422"/>
                    <a:pt x="446" y="1422"/>
                    <a:pt x="454" y="1422"/>
                  </a:cubicBezTo>
                  <a:cubicBezTo>
                    <a:pt x="672" y="1422"/>
                    <a:pt x="883" y="1133"/>
                    <a:pt x="929" y="766"/>
                  </a:cubicBezTo>
                  <a:cubicBezTo>
                    <a:pt x="976" y="373"/>
                    <a:pt x="822" y="28"/>
                    <a:pt x="595" y="4"/>
                  </a:cubicBezTo>
                  <a:cubicBezTo>
                    <a:pt x="572" y="1"/>
                    <a:pt x="549" y="0"/>
                    <a:pt x="525" y="0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0"/>
            <p:cNvSpPr/>
            <p:nvPr/>
          </p:nvSpPr>
          <p:spPr>
            <a:xfrm>
              <a:off x="6029900" y="3669750"/>
              <a:ext cx="97950" cy="68650"/>
            </a:xfrm>
            <a:custGeom>
              <a:avLst/>
              <a:gdLst/>
              <a:ahLst/>
              <a:cxnLst/>
              <a:rect l="l" t="t" r="r" b="b"/>
              <a:pathLst>
                <a:path w="3918" h="2746" extrusionOk="0">
                  <a:moveTo>
                    <a:pt x="1179" y="0"/>
                  </a:moveTo>
                  <a:cubicBezTo>
                    <a:pt x="602" y="0"/>
                    <a:pt x="103" y="432"/>
                    <a:pt x="37" y="1008"/>
                  </a:cubicBezTo>
                  <a:lnTo>
                    <a:pt x="1" y="1258"/>
                  </a:lnTo>
                  <a:lnTo>
                    <a:pt x="465" y="1793"/>
                  </a:lnTo>
                  <a:lnTo>
                    <a:pt x="549" y="2282"/>
                  </a:lnTo>
                  <a:lnTo>
                    <a:pt x="596" y="2282"/>
                  </a:lnTo>
                  <a:cubicBezTo>
                    <a:pt x="612" y="2284"/>
                    <a:pt x="628" y="2284"/>
                    <a:pt x="643" y="2284"/>
                  </a:cubicBezTo>
                  <a:cubicBezTo>
                    <a:pt x="826" y="2284"/>
                    <a:pt x="980" y="2159"/>
                    <a:pt x="1013" y="1972"/>
                  </a:cubicBezTo>
                  <a:cubicBezTo>
                    <a:pt x="1068" y="1672"/>
                    <a:pt x="1290" y="1445"/>
                    <a:pt x="1590" y="1445"/>
                  </a:cubicBezTo>
                  <a:cubicBezTo>
                    <a:pt x="1612" y="1445"/>
                    <a:pt x="1634" y="1446"/>
                    <a:pt x="1656" y="1448"/>
                  </a:cubicBezTo>
                  <a:lnTo>
                    <a:pt x="2584" y="1555"/>
                  </a:lnTo>
                  <a:cubicBezTo>
                    <a:pt x="3144" y="1627"/>
                    <a:pt x="3394" y="1972"/>
                    <a:pt x="3346" y="2389"/>
                  </a:cubicBezTo>
                  <a:lnTo>
                    <a:pt x="3275" y="2746"/>
                  </a:lnTo>
                  <a:lnTo>
                    <a:pt x="3275" y="2746"/>
                  </a:lnTo>
                  <a:lnTo>
                    <a:pt x="3656" y="2032"/>
                  </a:lnTo>
                  <a:cubicBezTo>
                    <a:pt x="3763" y="1793"/>
                    <a:pt x="3811" y="1532"/>
                    <a:pt x="3799" y="1270"/>
                  </a:cubicBezTo>
                  <a:cubicBezTo>
                    <a:pt x="3799" y="1270"/>
                    <a:pt x="3918" y="377"/>
                    <a:pt x="3585" y="162"/>
                  </a:cubicBezTo>
                  <a:cubicBezTo>
                    <a:pt x="3461" y="86"/>
                    <a:pt x="3297" y="61"/>
                    <a:pt x="3122" y="61"/>
                  </a:cubicBezTo>
                  <a:cubicBezTo>
                    <a:pt x="2860" y="61"/>
                    <a:pt x="2573" y="117"/>
                    <a:pt x="2358" y="139"/>
                  </a:cubicBezTo>
                  <a:cubicBezTo>
                    <a:pt x="2340" y="140"/>
                    <a:pt x="2318" y="141"/>
                    <a:pt x="2295" y="141"/>
                  </a:cubicBezTo>
                  <a:cubicBezTo>
                    <a:pt x="1988" y="141"/>
                    <a:pt x="1311" y="8"/>
                    <a:pt x="1311" y="8"/>
                  </a:cubicBezTo>
                  <a:cubicBezTo>
                    <a:pt x="1266" y="3"/>
                    <a:pt x="1223" y="0"/>
                    <a:pt x="1179" y="0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20"/>
            <p:cNvSpPr/>
            <p:nvPr/>
          </p:nvSpPr>
          <p:spPr>
            <a:xfrm>
              <a:off x="5932275" y="3782200"/>
              <a:ext cx="331775" cy="323475"/>
            </a:xfrm>
            <a:custGeom>
              <a:avLst/>
              <a:gdLst/>
              <a:ahLst/>
              <a:cxnLst/>
              <a:rect l="l" t="t" r="r" b="b"/>
              <a:pathLst>
                <a:path w="13271" h="12939" extrusionOk="0">
                  <a:moveTo>
                    <a:pt x="1572" y="0"/>
                  </a:moveTo>
                  <a:cubicBezTo>
                    <a:pt x="957" y="0"/>
                    <a:pt x="337" y="428"/>
                    <a:pt x="263" y="1177"/>
                  </a:cubicBezTo>
                  <a:cubicBezTo>
                    <a:pt x="1" y="3772"/>
                    <a:pt x="1513" y="6428"/>
                    <a:pt x="4358" y="9059"/>
                  </a:cubicBezTo>
                  <a:cubicBezTo>
                    <a:pt x="6204" y="10583"/>
                    <a:pt x="7883" y="11857"/>
                    <a:pt x="12657" y="12928"/>
                  </a:cubicBezTo>
                  <a:cubicBezTo>
                    <a:pt x="12687" y="12935"/>
                    <a:pt x="12716" y="12938"/>
                    <a:pt x="12744" y="12938"/>
                  </a:cubicBezTo>
                  <a:cubicBezTo>
                    <a:pt x="13113" y="12938"/>
                    <a:pt x="13270" y="12392"/>
                    <a:pt x="12883" y="12226"/>
                  </a:cubicBezTo>
                  <a:lnTo>
                    <a:pt x="12859" y="12214"/>
                  </a:lnTo>
                  <a:cubicBezTo>
                    <a:pt x="12597" y="12095"/>
                    <a:pt x="12264" y="11952"/>
                    <a:pt x="11895" y="11785"/>
                  </a:cubicBezTo>
                  <a:cubicBezTo>
                    <a:pt x="10514" y="11166"/>
                    <a:pt x="8549" y="10214"/>
                    <a:pt x="7299" y="9059"/>
                  </a:cubicBezTo>
                  <a:cubicBezTo>
                    <a:pt x="4823" y="6856"/>
                    <a:pt x="2644" y="4665"/>
                    <a:pt x="2846" y="1641"/>
                  </a:cubicBezTo>
                  <a:cubicBezTo>
                    <a:pt x="2896" y="502"/>
                    <a:pt x="2237" y="0"/>
                    <a:pt x="1572" y="0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20"/>
            <p:cNvSpPr/>
            <p:nvPr/>
          </p:nvSpPr>
          <p:spPr>
            <a:xfrm>
              <a:off x="5929300" y="3781550"/>
              <a:ext cx="83075" cy="116150"/>
            </a:xfrm>
            <a:custGeom>
              <a:avLst/>
              <a:gdLst/>
              <a:ahLst/>
              <a:cxnLst/>
              <a:rect l="l" t="t" r="r" b="b"/>
              <a:pathLst>
                <a:path w="3323" h="4646" extrusionOk="0">
                  <a:moveTo>
                    <a:pt x="1722" y="1"/>
                  </a:moveTo>
                  <a:cubicBezTo>
                    <a:pt x="1587" y="1"/>
                    <a:pt x="1438" y="15"/>
                    <a:pt x="1274" y="48"/>
                  </a:cubicBezTo>
                  <a:cubicBezTo>
                    <a:pt x="358" y="239"/>
                    <a:pt x="322" y="1274"/>
                    <a:pt x="322" y="1274"/>
                  </a:cubicBezTo>
                  <a:cubicBezTo>
                    <a:pt x="322" y="1417"/>
                    <a:pt x="1" y="2322"/>
                    <a:pt x="632" y="4310"/>
                  </a:cubicBezTo>
                  <a:cubicBezTo>
                    <a:pt x="702" y="4512"/>
                    <a:pt x="892" y="4645"/>
                    <a:pt x="1101" y="4645"/>
                  </a:cubicBezTo>
                  <a:cubicBezTo>
                    <a:pt x="1138" y="4645"/>
                    <a:pt x="1177" y="4641"/>
                    <a:pt x="1215" y="4632"/>
                  </a:cubicBezTo>
                  <a:cubicBezTo>
                    <a:pt x="1941" y="4429"/>
                    <a:pt x="3322" y="4037"/>
                    <a:pt x="3299" y="3894"/>
                  </a:cubicBezTo>
                  <a:cubicBezTo>
                    <a:pt x="3037" y="2513"/>
                    <a:pt x="3025" y="1393"/>
                    <a:pt x="3025" y="1370"/>
                  </a:cubicBezTo>
                  <a:lnTo>
                    <a:pt x="3025" y="1405"/>
                  </a:lnTo>
                  <a:lnTo>
                    <a:pt x="2858" y="620"/>
                  </a:lnTo>
                  <a:cubicBezTo>
                    <a:pt x="2834" y="548"/>
                    <a:pt x="2810" y="489"/>
                    <a:pt x="2763" y="429"/>
                  </a:cubicBezTo>
                  <a:cubicBezTo>
                    <a:pt x="2637" y="274"/>
                    <a:pt x="2314" y="1"/>
                    <a:pt x="17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0"/>
            <p:cNvSpPr/>
            <p:nvPr/>
          </p:nvSpPr>
          <p:spPr>
            <a:xfrm>
              <a:off x="6250425" y="4127575"/>
              <a:ext cx="63175" cy="67400"/>
            </a:xfrm>
            <a:custGeom>
              <a:avLst/>
              <a:gdLst/>
              <a:ahLst/>
              <a:cxnLst/>
              <a:rect l="l" t="t" r="r" b="b"/>
              <a:pathLst>
                <a:path w="2527" h="2696" extrusionOk="0">
                  <a:moveTo>
                    <a:pt x="611" y="1"/>
                  </a:moveTo>
                  <a:cubicBezTo>
                    <a:pt x="409" y="1"/>
                    <a:pt x="289" y="144"/>
                    <a:pt x="169" y="352"/>
                  </a:cubicBezTo>
                  <a:cubicBezTo>
                    <a:pt x="0" y="633"/>
                    <a:pt x="1096" y="2274"/>
                    <a:pt x="1308" y="2274"/>
                  </a:cubicBezTo>
                  <a:cubicBezTo>
                    <a:pt x="1321" y="2274"/>
                    <a:pt x="1330" y="2268"/>
                    <a:pt x="1336" y="2257"/>
                  </a:cubicBezTo>
                  <a:cubicBezTo>
                    <a:pt x="1455" y="2042"/>
                    <a:pt x="1002" y="1411"/>
                    <a:pt x="1145" y="1268"/>
                  </a:cubicBezTo>
                  <a:cubicBezTo>
                    <a:pt x="1146" y="1268"/>
                    <a:pt x="1146" y="1268"/>
                    <a:pt x="1147" y="1268"/>
                  </a:cubicBezTo>
                  <a:cubicBezTo>
                    <a:pt x="1178" y="1268"/>
                    <a:pt x="1590" y="1503"/>
                    <a:pt x="1764" y="1852"/>
                  </a:cubicBezTo>
                  <a:cubicBezTo>
                    <a:pt x="1920" y="2143"/>
                    <a:pt x="2186" y="2696"/>
                    <a:pt x="2370" y="2696"/>
                  </a:cubicBezTo>
                  <a:cubicBezTo>
                    <a:pt x="2411" y="2696"/>
                    <a:pt x="2448" y="2668"/>
                    <a:pt x="2479" y="2602"/>
                  </a:cubicBezTo>
                  <a:cubicBezTo>
                    <a:pt x="2526" y="2507"/>
                    <a:pt x="2407" y="1685"/>
                    <a:pt x="2169" y="1304"/>
                  </a:cubicBezTo>
                  <a:cubicBezTo>
                    <a:pt x="1931" y="911"/>
                    <a:pt x="1431" y="364"/>
                    <a:pt x="979" y="113"/>
                  </a:cubicBezTo>
                  <a:cubicBezTo>
                    <a:pt x="830" y="35"/>
                    <a:pt x="710" y="1"/>
                    <a:pt x="611" y="1"/>
                  </a:cubicBezTo>
                  <a:close/>
                </a:path>
              </a:pathLst>
            </a:custGeom>
            <a:solidFill>
              <a:srgbClr val="ED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20"/>
            <p:cNvSpPr/>
            <p:nvPr/>
          </p:nvSpPr>
          <p:spPr>
            <a:xfrm>
              <a:off x="6102825" y="3367800"/>
              <a:ext cx="326850" cy="934675"/>
            </a:xfrm>
            <a:custGeom>
              <a:avLst/>
              <a:gdLst/>
              <a:ahLst/>
              <a:cxnLst/>
              <a:rect l="l" t="t" r="r" b="b"/>
              <a:pathLst>
                <a:path w="13074" h="37387" extrusionOk="0">
                  <a:moveTo>
                    <a:pt x="6442" y="1"/>
                  </a:moveTo>
                  <a:cubicBezTo>
                    <a:pt x="6347" y="1"/>
                    <a:pt x="6252" y="60"/>
                    <a:pt x="6240" y="179"/>
                  </a:cubicBezTo>
                  <a:lnTo>
                    <a:pt x="5978" y="2763"/>
                  </a:lnTo>
                  <a:lnTo>
                    <a:pt x="5978" y="13586"/>
                  </a:lnTo>
                  <a:lnTo>
                    <a:pt x="584" y="4108"/>
                  </a:lnTo>
                  <a:cubicBezTo>
                    <a:pt x="527" y="4019"/>
                    <a:pt x="425" y="3968"/>
                    <a:pt x="325" y="3968"/>
                  </a:cubicBezTo>
                  <a:cubicBezTo>
                    <a:pt x="279" y="3968"/>
                    <a:pt x="233" y="3979"/>
                    <a:pt x="191" y="4001"/>
                  </a:cubicBezTo>
                  <a:cubicBezTo>
                    <a:pt x="48" y="4085"/>
                    <a:pt x="1" y="4263"/>
                    <a:pt x="84" y="4394"/>
                  </a:cubicBezTo>
                  <a:lnTo>
                    <a:pt x="5085" y="13169"/>
                  </a:lnTo>
                  <a:cubicBezTo>
                    <a:pt x="5668" y="14193"/>
                    <a:pt x="5978" y="15360"/>
                    <a:pt x="5978" y="16538"/>
                  </a:cubicBezTo>
                  <a:lnTo>
                    <a:pt x="5978" y="37386"/>
                  </a:lnTo>
                  <a:lnTo>
                    <a:pt x="6906" y="37386"/>
                  </a:lnTo>
                  <a:lnTo>
                    <a:pt x="6906" y="16777"/>
                  </a:lnTo>
                  <a:cubicBezTo>
                    <a:pt x="6906" y="15467"/>
                    <a:pt x="7287" y="14181"/>
                    <a:pt x="8002" y="13074"/>
                  </a:cubicBezTo>
                  <a:lnTo>
                    <a:pt x="12991" y="5406"/>
                  </a:lnTo>
                  <a:cubicBezTo>
                    <a:pt x="13074" y="5275"/>
                    <a:pt x="13038" y="5097"/>
                    <a:pt x="12907" y="5013"/>
                  </a:cubicBezTo>
                  <a:cubicBezTo>
                    <a:pt x="12860" y="4983"/>
                    <a:pt x="12806" y="4968"/>
                    <a:pt x="12753" y="4968"/>
                  </a:cubicBezTo>
                  <a:cubicBezTo>
                    <a:pt x="12659" y="4968"/>
                    <a:pt x="12567" y="5013"/>
                    <a:pt x="12514" y="5097"/>
                  </a:cubicBezTo>
                  <a:lnTo>
                    <a:pt x="6906" y="13717"/>
                  </a:lnTo>
                  <a:lnTo>
                    <a:pt x="6906" y="2763"/>
                  </a:lnTo>
                  <a:lnTo>
                    <a:pt x="6645" y="179"/>
                  </a:lnTo>
                  <a:cubicBezTo>
                    <a:pt x="6633" y="60"/>
                    <a:pt x="6537" y="1"/>
                    <a:pt x="64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20"/>
            <p:cNvSpPr/>
            <p:nvPr/>
          </p:nvSpPr>
          <p:spPr>
            <a:xfrm>
              <a:off x="6083200" y="3414550"/>
              <a:ext cx="47350" cy="60425"/>
            </a:xfrm>
            <a:custGeom>
              <a:avLst/>
              <a:gdLst/>
              <a:ahLst/>
              <a:cxnLst/>
              <a:rect l="l" t="t" r="r" b="b"/>
              <a:pathLst>
                <a:path w="1894" h="2417" extrusionOk="0">
                  <a:moveTo>
                    <a:pt x="310" y="0"/>
                  </a:moveTo>
                  <a:cubicBezTo>
                    <a:pt x="310" y="0"/>
                    <a:pt x="0" y="1238"/>
                    <a:pt x="226" y="1691"/>
                  </a:cubicBezTo>
                  <a:cubicBezTo>
                    <a:pt x="441" y="2143"/>
                    <a:pt x="1476" y="2417"/>
                    <a:pt x="1476" y="2417"/>
                  </a:cubicBezTo>
                  <a:cubicBezTo>
                    <a:pt x="1476" y="2417"/>
                    <a:pt x="1893" y="1441"/>
                    <a:pt x="1679" y="988"/>
                  </a:cubicBezTo>
                  <a:cubicBezTo>
                    <a:pt x="1465" y="536"/>
                    <a:pt x="310" y="0"/>
                    <a:pt x="310" y="0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20"/>
            <p:cNvSpPr/>
            <p:nvPr/>
          </p:nvSpPr>
          <p:spPr>
            <a:xfrm>
              <a:off x="6071875" y="3478225"/>
              <a:ext cx="44675" cy="29425"/>
            </a:xfrm>
            <a:custGeom>
              <a:avLst/>
              <a:gdLst/>
              <a:ahLst/>
              <a:cxnLst/>
              <a:rect l="l" t="t" r="r" b="b"/>
              <a:pathLst>
                <a:path w="1787" h="1177" extrusionOk="0">
                  <a:moveTo>
                    <a:pt x="973" y="1"/>
                  </a:moveTo>
                  <a:cubicBezTo>
                    <a:pt x="881" y="1"/>
                    <a:pt x="796" y="14"/>
                    <a:pt x="727" y="49"/>
                  </a:cubicBezTo>
                  <a:cubicBezTo>
                    <a:pt x="394" y="203"/>
                    <a:pt x="1" y="1061"/>
                    <a:pt x="1" y="1061"/>
                  </a:cubicBezTo>
                  <a:cubicBezTo>
                    <a:pt x="1" y="1061"/>
                    <a:pt x="495" y="1176"/>
                    <a:pt x="890" y="1176"/>
                  </a:cubicBezTo>
                  <a:cubicBezTo>
                    <a:pt x="1033" y="1176"/>
                    <a:pt x="1162" y="1161"/>
                    <a:pt x="1251" y="1120"/>
                  </a:cubicBezTo>
                  <a:cubicBezTo>
                    <a:pt x="1584" y="953"/>
                    <a:pt x="1787" y="203"/>
                    <a:pt x="1787" y="203"/>
                  </a:cubicBezTo>
                  <a:cubicBezTo>
                    <a:pt x="1787" y="203"/>
                    <a:pt x="1329" y="1"/>
                    <a:pt x="973" y="1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20"/>
            <p:cNvSpPr/>
            <p:nvPr/>
          </p:nvSpPr>
          <p:spPr>
            <a:xfrm>
              <a:off x="6266550" y="3505100"/>
              <a:ext cx="44675" cy="29425"/>
            </a:xfrm>
            <a:custGeom>
              <a:avLst/>
              <a:gdLst/>
              <a:ahLst/>
              <a:cxnLst/>
              <a:rect l="l" t="t" r="r" b="b"/>
              <a:pathLst>
                <a:path w="1787" h="1177" extrusionOk="0">
                  <a:moveTo>
                    <a:pt x="897" y="1"/>
                  </a:moveTo>
                  <a:cubicBezTo>
                    <a:pt x="754" y="1"/>
                    <a:pt x="625" y="16"/>
                    <a:pt x="536" y="57"/>
                  </a:cubicBezTo>
                  <a:cubicBezTo>
                    <a:pt x="203" y="224"/>
                    <a:pt x="0" y="974"/>
                    <a:pt x="0" y="974"/>
                  </a:cubicBezTo>
                  <a:cubicBezTo>
                    <a:pt x="0" y="974"/>
                    <a:pt x="458" y="1177"/>
                    <a:pt x="814" y="1177"/>
                  </a:cubicBezTo>
                  <a:cubicBezTo>
                    <a:pt x="906" y="1177"/>
                    <a:pt x="991" y="1163"/>
                    <a:pt x="1060" y="1129"/>
                  </a:cubicBezTo>
                  <a:cubicBezTo>
                    <a:pt x="1393" y="974"/>
                    <a:pt x="1786" y="117"/>
                    <a:pt x="1786" y="117"/>
                  </a:cubicBezTo>
                  <a:cubicBezTo>
                    <a:pt x="1786" y="117"/>
                    <a:pt x="1291" y="1"/>
                    <a:pt x="897" y="1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20"/>
            <p:cNvSpPr/>
            <p:nvPr/>
          </p:nvSpPr>
          <p:spPr>
            <a:xfrm>
              <a:off x="6106700" y="3542750"/>
              <a:ext cx="46750" cy="29525"/>
            </a:xfrm>
            <a:custGeom>
              <a:avLst/>
              <a:gdLst/>
              <a:ahLst/>
              <a:cxnLst/>
              <a:rect l="l" t="t" r="r" b="b"/>
              <a:pathLst>
                <a:path w="1870" h="1181" extrusionOk="0">
                  <a:moveTo>
                    <a:pt x="1038" y="1"/>
                  </a:moveTo>
                  <a:cubicBezTo>
                    <a:pt x="628" y="1"/>
                    <a:pt x="1" y="230"/>
                    <a:pt x="1" y="230"/>
                  </a:cubicBezTo>
                  <a:cubicBezTo>
                    <a:pt x="1" y="230"/>
                    <a:pt x="489" y="1039"/>
                    <a:pt x="846" y="1158"/>
                  </a:cubicBezTo>
                  <a:cubicBezTo>
                    <a:pt x="891" y="1174"/>
                    <a:pt x="943" y="1181"/>
                    <a:pt x="997" y="1181"/>
                  </a:cubicBezTo>
                  <a:cubicBezTo>
                    <a:pt x="1358" y="1181"/>
                    <a:pt x="1870" y="885"/>
                    <a:pt x="1870" y="885"/>
                  </a:cubicBezTo>
                  <a:cubicBezTo>
                    <a:pt x="1870" y="885"/>
                    <a:pt x="1584" y="158"/>
                    <a:pt x="1239" y="27"/>
                  </a:cubicBezTo>
                  <a:cubicBezTo>
                    <a:pt x="1183" y="9"/>
                    <a:pt x="1114" y="1"/>
                    <a:pt x="1038" y="1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0"/>
            <p:cNvSpPr/>
            <p:nvPr/>
          </p:nvSpPr>
          <p:spPr>
            <a:xfrm>
              <a:off x="6165650" y="3525575"/>
              <a:ext cx="34250" cy="46750"/>
            </a:xfrm>
            <a:custGeom>
              <a:avLst/>
              <a:gdLst/>
              <a:ahLst/>
              <a:cxnLst/>
              <a:rect l="l" t="t" r="r" b="b"/>
              <a:pathLst>
                <a:path w="1370" h="1870" extrusionOk="0">
                  <a:moveTo>
                    <a:pt x="1048" y="0"/>
                  </a:moveTo>
                  <a:cubicBezTo>
                    <a:pt x="1048" y="0"/>
                    <a:pt x="238" y="488"/>
                    <a:pt x="119" y="833"/>
                  </a:cubicBezTo>
                  <a:cubicBezTo>
                    <a:pt x="0" y="1191"/>
                    <a:pt x="393" y="1869"/>
                    <a:pt x="393" y="1869"/>
                  </a:cubicBezTo>
                  <a:cubicBezTo>
                    <a:pt x="393" y="1869"/>
                    <a:pt x="1119" y="1584"/>
                    <a:pt x="1250" y="1226"/>
                  </a:cubicBezTo>
                  <a:cubicBezTo>
                    <a:pt x="1369" y="881"/>
                    <a:pt x="1048" y="0"/>
                    <a:pt x="1048" y="0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20"/>
            <p:cNvSpPr/>
            <p:nvPr/>
          </p:nvSpPr>
          <p:spPr>
            <a:xfrm>
              <a:off x="6116525" y="3439250"/>
              <a:ext cx="46450" cy="63125"/>
            </a:xfrm>
            <a:custGeom>
              <a:avLst/>
              <a:gdLst/>
              <a:ahLst/>
              <a:cxnLst/>
              <a:rect l="l" t="t" r="r" b="b"/>
              <a:pathLst>
                <a:path w="1858" h="2525" extrusionOk="0">
                  <a:moveTo>
                    <a:pt x="1417" y="0"/>
                  </a:moveTo>
                  <a:cubicBezTo>
                    <a:pt x="1417" y="0"/>
                    <a:pt x="334" y="655"/>
                    <a:pt x="167" y="1131"/>
                  </a:cubicBezTo>
                  <a:cubicBezTo>
                    <a:pt x="1" y="1608"/>
                    <a:pt x="524" y="2524"/>
                    <a:pt x="524" y="2524"/>
                  </a:cubicBezTo>
                  <a:cubicBezTo>
                    <a:pt x="524" y="2524"/>
                    <a:pt x="1525" y="2143"/>
                    <a:pt x="1691" y="1667"/>
                  </a:cubicBezTo>
                  <a:cubicBezTo>
                    <a:pt x="1858" y="1191"/>
                    <a:pt x="1417" y="0"/>
                    <a:pt x="1417" y="0"/>
                  </a:cubicBezTo>
                  <a:close/>
                </a:path>
              </a:pathLst>
            </a:custGeom>
            <a:solidFill>
              <a:srgbClr val="5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20"/>
            <p:cNvSpPr/>
            <p:nvPr/>
          </p:nvSpPr>
          <p:spPr>
            <a:xfrm>
              <a:off x="6417450" y="3441325"/>
              <a:ext cx="47350" cy="58675"/>
            </a:xfrm>
            <a:custGeom>
              <a:avLst/>
              <a:gdLst/>
              <a:ahLst/>
              <a:cxnLst/>
              <a:rect l="l" t="t" r="r" b="b"/>
              <a:pathLst>
                <a:path w="1894" h="2347" extrusionOk="0">
                  <a:moveTo>
                    <a:pt x="1668" y="1"/>
                  </a:moveTo>
                  <a:cubicBezTo>
                    <a:pt x="1667" y="1"/>
                    <a:pt x="489" y="465"/>
                    <a:pt x="239" y="905"/>
                  </a:cubicBezTo>
                  <a:cubicBezTo>
                    <a:pt x="1" y="1346"/>
                    <a:pt x="358" y="2346"/>
                    <a:pt x="358" y="2346"/>
                  </a:cubicBezTo>
                  <a:cubicBezTo>
                    <a:pt x="358" y="2346"/>
                    <a:pt x="1406" y="2132"/>
                    <a:pt x="1656" y="1691"/>
                  </a:cubicBezTo>
                  <a:cubicBezTo>
                    <a:pt x="1894" y="1251"/>
                    <a:pt x="1668" y="1"/>
                    <a:pt x="1668" y="1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0"/>
            <p:cNvSpPr/>
            <p:nvPr/>
          </p:nvSpPr>
          <p:spPr>
            <a:xfrm>
              <a:off x="6358225" y="3587900"/>
              <a:ext cx="47650" cy="29500"/>
            </a:xfrm>
            <a:custGeom>
              <a:avLst/>
              <a:gdLst/>
              <a:ahLst/>
              <a:cxnLst/>
              <a:rect l="l" t="t" r="r" b="b"/>
              <a:pathLst>
                <a:path w="1906" h="1180" extrusionOk="0">
                  <a:moveTo>
                    <a:pt x="843" y="0"/>
                  </a:moveTo>
                  <a:cubicBezTo>
                    <a:pt x="787" y="0"/>
                    <a:pt x="735" y="6"/>
                    <a:pt x="691" y="19"/>
                  </a:cubicBezTo>
                  <a:cubicBezTo>
                    <a:pt x="334" y="114"/>
                    <a:pt x="0" y="829"/>
                    <a:pt x="0" y="829"/>
                  </a:cubicBezTo>
                  <a:cubicBezTo>
                    <a:pt x="0" y="829"/>
                    <a:pt x="521" y="1179"/>
                    <a:pt x="887" y="1179"/>
                  </a:cubicBezTo>
                  <a:cubicBezTo>
                    <a:pt x="931" y="1179"/>
                    <a:pt x="974" y="1174"/>
                    <a:pt x="1012" y="1162"/>
                  </a:cubicBezTo>
                  <a:cubicBezTo>
                    <a:pt x="1370" y="1067"/>
                    <a:pt x="1905" y="293"/>
                    <a:pt x="1905" y="293"/>
                  </a:cubicBezTo>
                  <a:cubicBezTo>
                    <a:pt x="1905" y="293"/>
                    <a:pt x="1247" y="0"/>
                    <a:pt x="843" y="0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20"/>
            <p:cNvSpPr/>
            <p:nvPr/>
          </p:nvSpPr>
          <p:spPr>
            <a:xfrm>
              <a:off x="6357025" y="3501750"/>
              <a:ext cx="33975" cy="47650"/>
            </a:xfrm>
            <a:custGeom>
              <a:avLst/>
              <a:gdLst/>
              <a:ahLst/>
              <a:cxnLst/>
              <a:rect l="l" t="t" r="r" b="b"/>
              <a:pathLst>
                <a:path w="1359" h="1906" extrusionOk="0">
                  <a:moveTo>
                    <a:pt x="382" y="1"/>
                  </a:moveTo>
                  <a:cubicBezTo>
                    <a:pt x="382" y="1"/>
                    <a:pt x="1" y="858"/>
                    <a:pt x="108" y="1215"/>
                  </a:cubicBezTo>
                  <a:cubicBezTo>
                    <a:pt x="203" y="1572"/>
                    <a:pt x="918" y="1906"/>
                    <a:pt x="918" y="1906"/>
                  </a:cubicBezTo>
                  <a:cubicBezTo>
                    <a:pt x="918" y="1906"/>
                    <a:pt x="1358" y="1251"/>
                    <a:pt x="1251" y="893"/>
                  </a:cubicBezTo>
                  <a:cubicBezTo>
                    <a:pt x="1156" y="536"/>
                    <a:pt x="382" y="1"/>
                    <a:pt x="382" y="1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20"/>
            <p:cNvSpPr/>
            <p:nvPr/>
          </p:nvSpPr>
          <p:spPr>
            <a:xfrm>
              <a:off x="6409425" y="3495475"/>
              <a:ext cx="64600" cy="39900"/>
            </a:xfrm>
            <a:custGeom>
              <a:avLst/>
              <a:gdLst/>
              <a:ahLst/>
              <a:cxnLst/>
              <a:rect l="l" t="t" r="r" b="b"/>
              <a:pathLst>
                <a:path w="2584" h="1596" extrusionOk="0">
                  <a:moveTo>
                    <a:pt x="1143" y="0"/>
                  </a:moveTo>
                  <a:cubicBezTo>
                    <a:pt x="1068" y="0"/>
                    <a:pt x="999" y="8"/>
                    <a:pt x="941" y="25"/>
                  </a:cubicBezTo>
                  <a:cubicBezTo>
                    <a:pt x="453" y="156"/>
                    <a:pt x="0" y="1121"/>
                    <a:pt x="0" y="1121"/>
                  </a:cubicBezTo>
                  <a:cubicBezTo>
                    <a:pt x="0" y="1121"/>
                    <a:pt x="712" y="1595"/>
                    <a:pt x="1212" y="1595"/>
                  </a:cubicBezTo>
                  <a:cubicBezTo>
                    <a:pt x="1272" y="1595"/>
                    <a:pt x="1329" y="1588"/>
                    <a:pt x="1381" y="1573"/>
                  </a:cubicBezTo>
                  <a:cubicBezTo>
                    <a:pt x="1858" y="1442"/>
                    <a:pt x="2584" y="394"/>
                    <a:pt x="2584" y="394"/>
                  </a:cubicBezTo>
                  <a:cubicBezTo>
                    <a:pt x="2584" y="394"/>
                    <a:pt x="1685" y="0"/>
                    <a:pt x="1143" y="0"/>
                  </a:cubicBezTo>
                  <a:close/>
                </a:path>
              </a:pathLst>
            </a:custGeom>
            <a:solidFill>
              <a:srgbClr val="5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20"/>
            <p:cNvSpPr/>
            <p:nvPr/>
          </p:nvSpPr>
          <p:spPr>
            <a:xfrm>
              <a:off x="6260000" y="3351425"/>
              <a:ext cx="46450" cy="63125"/>
            </a:xfrm>
            <a:custGeom>
              <a:avLst/>
              <a:gdLst/>
              <a:ahLst/>
              <a:cxnLst/>
              <a:rect l="l" t="t" r="r" b="b"/>
              <a:pathLst>
                <a:path w="1858" h="2525" extrusionOk="0">
                  <a:moveTo>
                    <a:pt x="1417" y="1"/>
                  </a:moveTo>
                  <a:cubicBezTo>
                    <a:pt x="1417" y="1"/>
                    <a:pt x="334" y="656"/>
                    <a:pt x="167" y="1132"/>
                  </a:cubicBezTo>
                  <a:cubicBezTo>
                    <a:pt x="0" y="1608"/>
                    <a:pt x="536" y="2525"/>
                    <a:pt x="536" y="2525"/>
                  </a:cubicBezTo>
                  <a:cubicBezTo>
                    <a:pt x="536" y="2525"/>
                    <a:pt x="1524" y="2144"/>
                    <a:pt x="1691" y="1668"/>
                  </a:cubicBezTo>
                  <a:cubicBezTo>
                    <a:pt x="1858" y="1192"/>
                    <a:pt x="1417" y="1"/>
                    <a:pt x="1417" y="1"/>
                  </a:cubicBezTo>
                  <a:close/>
                </a:path>
              </a:pathLst>
            </a:custGeom>
            <a:solidFill>
              <a:srgbClr val="5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20"/>
            <p:cNvSpPr/>
            <p:nvPr/>
          </p:nvSpPr>
          <p:spPr>
            <a:xfrm>
              <a:off x="6273100" y="3380450"/>
              <a:ext cx="60450" cy="39800"/>
            </a:xfrm>
            <a:custGeom>
              <a:avLst/>
              <a:gdLst/>
              <a:ahLst/>
              <a:cxnLst/>
              <a:rect l="l" t="t" r="r" b="b"/>
              <a:pathLst>
                <a:path w="2418" h="1592" extrusionOk="0">
                  <a:moveTo>
                    <a:pt x="1213" y="1"/>
                  </a:moveTo>
                  <a:cubicBezTo>
                    <a:pt x="1021" y="1"/>
                    <a:pt x="846" y="21"/>
                    <a:pt x="727" y="78"/>
                  </a:cubicBezTo>
                  <a:cubicBezTo>
                    <a:pt x="274" y="304"/>
                    <a:pt x="0" y="1328"/>
                    <a:pt x="0" y="1328"/>
                  </a:cubicBezTo>
                  <a:cubicBezTo>
                    <a:pt x="0" y="1328"/>
                    <a:pt x="618" y="1592"/>
                    <a:pt x="1098" y="1592"/>
                  </a:cubicBezTo>
                  <a:cubicBezTo>
                    <a:pt x="1222" y="1592"/>
                    <a:pt x="1336" y="1575"/>
                    <a:pt x="1429" y="1531"/>
                  </a:cubicBezTo>
                  <a:cubicBezTo>
                    <a:pt x="1881" y="1316"/>
                    <a:pt x="2417" y="161"/>
                    <a:pt x="2417" y="161"/>
                  </a:cubicBezTo>
                  <a:cubicBezTo>
                    <a:pt x="2417" y="161"/>
                    <a:pt x="1748" y="1"/>
                    <a:pt x="1213" y="1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20"/>
            <p:cNvSpPr/>
            <p:nvPr/>
          </p:nvSpPr>
          <p:spPr>
            <a:xfrm>
              <a:off x="6209700" y="3449775"/>
              <a:ext cx="54200" cy="42050"/>
            </a:xfrm>
            <a:custGeom>
              <a:avLst/>
              <a:gdLst/>
              <a:ahLst/>
              <a:cxnLst/>
              <a:rect l="l" t="t" r="r" b="b"/>
              <a:pathLst>
                <a:path w="2168" h="1682" extrusionOk="0">
                  <a:moveTo>
                    <a:pt x="329" y="0"/>
                  </a:moveTo>
                  <a:cubicBezTo>
                    <a:pt x="134" y="0"/>
                    <a:pt x="0" y="8"/>
                    <a:pt x="0" y="8"/>
                  </a:cubicBezTo>
                  <a:cubicBezTo>
                    <a:pt x="0" y="8"/>
                    <a:pt x="310" y="1234"/>
                    <a:pt x="726" y="1532"/>
                  </a:cubicBezTo>
                  <a:cubicBezTo>
                    <a:pt x="882" y="1646"/>
                    <a:pt x="1131" y="1682"/>
                    <a:pt x="1379" y="1682"/>
                  </a:cubicBezTo>
                  <a:cubicBezTo>
                    <a:pt x="1775" y="1682"/>
                    <a:pt x="2167" y="1591"/>
                    <a:pt x="2167" y="1591"/>
                  </a:cubicBezTo>
                  <a:cubicBezTo>
                    <a:pt x="2167" y="1591"/>
                    <a:pt x="2084" y="532"/>
                    <a:pt x="1679" y="234"/>
                  </a:cubicBezTo>
                  <a:cubicBezTo>
                    <a:pt x="1405" y="33"/>
                    <a:pt x="735" y="0"/>
                    <a:pt x="329" y="0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20"/>
            <p:cNvSpPr/>
            <p:nvPr/>
          </p:nvSpPr>
          <p:spPr>
            <a:xfrm>
              <a:off x="6132900" y="4200950"/>
              <a:ext cx="292025" cy="105975"/>
            </a:xfrm>
            <a:custGeom>
              <a:avLst/>
              <a:gdLst/>
              <a:ahLst/>
              <a:cxnLst/>
              <a:rect l="l" t="t" r="r" b="b"/>
              <a:pathLst>
                <a:path w="11681" h="4239" extrusionOk="0">
                  <a:moveTo>
                    <a:pt x="4842" y="0"/>
                  </a:moveTo>
                  <a:cubicBezTo>
                    <a:pt x="4223" y="0"/>
                    <a:pt x="3611" y="240"/>
                    <a:pt x="3156" y="703"/>
                  </a:cubicBezTo>
                  <a:lnTo>
                    <a:pt x="215" y="3632"/>
                  </a:lnTo>
                  <a:cubicBezTo>
                    <a:pt x="0" y="3858"/>
                    <a:pt x="155" y="4239"/>
                    <a:pt x="477" y="4239"/>
                  </a:cubicBezTo>
                  <a:lnTo>
                    <a:pt x="11192" y="4239"/>
                  </a:lnTo>
                  <a:cubicBezTo>
                    <a:pt x="11549" y="4239"/>
                    <a:pt x="11680" y="3763"/>
                    <a:pt x="11371" y="3572"/>
                  </a:cubicBezTo>
                  <a:lnTo>
                    <a:pt x="6096" y="357"/>
                  </a:lnTo>
                  <a:cubicBezTo>
                    <a:pt x="5709" y="117"/>
                    <a:pt x="5274" y="0"/>
                    <a:pt x="48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20"/>
            <p:cNvSpPr/>
            <p:nvPr/>
          </p:nvSpPr>
          <p:spPr>
            <a:xfrm>
              <a:off x="6224575" y="4049725"/>
              <a:ext cx="59550" cy="64675"/>
            </a:xfrm>
            <a:custGeom>
              <a:avLst/>
              <a:gdLst/>
              <a:ahLst/>
              <a:cxnLst/>
              <a:rect l="l" t="t" r="r" b="b"/>
              <a:pathLst>
                <a:path w="2382" h="2587" extrusionOk="0">
                  <a:moveTo>
                    <a:pt x="1013" y="1"/>
                  </a:moveTo>
                  <a:cubicBezTo>
                    <a:pt x="870" y="1"/>
                    <a:pt x="774" y="751"/>
                    <a:pt x="643" y="882"/>
                  </a:cubicBezTo>
                  <a:cubicBezTo>
                    <a:pt x="524" y="1001"/>
                    <a:pt x="286" y="1168"/>
                    <a:pt x="286" y="1168"/>
                  </a:cubicBezTo>
                  <a:lnTo>
                    <a:pt x="1" y="1954"/>
                  </a:lnTo>
                  <a:cubicBezTo>
                    <a:pt x="1" y="1954"/>
                    <a:pt x="534" y="2587"/>
                    <a:pt x="1493" y="2587"/>
                  </a:cubicBezTo>
                  <a:cubicBezTo>
                    <a:pt x="1527" y="2587"/>
                    <a:pt x="1561" y="2586"/>
                    <a:pt x="1596" y="2585"/>
                  </a:cubicBezTo>
                  <a:cubicBezTo>
                    <a:pt x="1953" y="2573"/>
                    <a:pt x="2108" y="2406"/>
                    <a:pt x="2239" y="2239"/>
                  </a:cubicBezTo>
                  <a:cubicBezTo>
                    <a:pt x="2358" y="2084"/>
                    <a:pt x="2239" y="1799"/>
                    <a:pt x="2310" y="1608"/>
                  </a:cubicBezTo>
                  <a:cubicBezTo>
                    <a:pt x="2382" y="1418"/>
                    <a:pt x="2144" y="1299"/>
                    <a:pt x="2191" y="1084"/>
                  </a:cubicBezTo>
                  <a:cubicBezTo>
                    <a:pt x="2251" y="775"/>
                    <a:pt x="2036" y="620"/>
                    <a:pt x="2036" y="620"/>
                  </a:cubicBezTo>
                  <a:cubicBezTo>
                    <a:pt x="2036" y="620"/>
                    <a:pt x="1826" y="1072"/>
                    <a:pt x="1524" y="1072"/>
                  </a:cubicBezTo>
                  <a:cubicBezTo>
                    <a:pt x="1497" y="1072"/>
                    <a:pt x="1469" y="1068"/>
                    <a:pt x="1441" y="1061"/>
                  </a:cubicBezTo>
                  <a:cubicBezTo>
                    <a:pt x="1144" y="989"/>
                    <a:pt x="1132" y="191"/>
                    <a:pt x="1132" y="191"/>
                  </a:cubicBezTo>
                  <a:cubicBezTo>
                    <a:pt x="1132" y="191"/>
                    <a:pt x="1167" y="1"/>
                    <a:pt x="1013" y="1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20"/>
            <p:cNvSpPr/>
            <p:nvPr/>
          </p:nvSpPr>
          <p:spPr>
            <a:xfrm>
              <a:off x="6403175" y="3460500"/>
              <a:ext cx="909850" cy="693150"/>
            </a:xfrm>
            <a:custGeom>
              <a:avLst/>
              <a:gdLst/>
              <a:ahLst/>
              <a:cxnLst/>
              <a:rect l="l" t="t" r="r" b="b"/>
              <a:pathLst>
                <a:path w="36394" h="27726" extrusionOk="0">
                  <a:moveTo>
                    <a:pt x="19634" y="9913"/>
                  </a:moveTo>
                  <a:cubicBezTo>
                    <a:pt x="19884" y="9985"/>
                    <a:pt x="20134" y="10056"/>
                    <a:pt x="20384" y="10140"/>
                  </a:cubicBezTo>
                  <a:cubicBezTo>
                    <a:pt x="20431" y="10461"/>
                    <a:pt x="20467" y="10783"/>
                    <a:pt x="20431" y="11104"/>
                  </a:cubicBezTo>
                  <a:cubicBezTo>
                    <a:pt x="20408" y="11342"/>
                    <a:pt x="20324" y="11580"/>
                    <a:pt x="20241" y="11807"/>
                  </a:cubicBezTo>
                  <a:cubicBezTo>
                    <a:pt x="19788" y="11795"/>
                    <a:pt x="19622" y="11604"/>
                    <a:pt x="19598" y="11033"/>
                  </a:cubicBezTo>
                  <a:cubicBezTo>
                    <a:pt x="19586" y="10783"/>
                    <a:pt x="19610" y="10521"/>
                    <a:pt x="19622" y="10271"/>
                  </a:cubicBezTo>
                  <a:cubicBezTo>
                    <a:pt x="19622" y="10152"/>
                    <a:pt x="19634" y="10033"/>
                    <a:pt x="19634" y="9913"/>
                  </a:cubicBezTo>
                  <a:close/>
                  <a:moveTo>
                    <a:pt x="14776" y="10473"/>
                  </a:moveTo>
                  <a:lnTo>
                    <a:pt x="14776" y="10473"/>
                  </a:lnTo>
                  <a:cubicBezTo>
                    <a:pt x="14693" y="11033"/>
                    <a:pt x="14693" y="11616"/>
                    <a:pt x="14824" y="12271"/>
                  </a:cubicBezTo>
                  <a:cubicBezTo>
                    <a:pt x="14847" y="12378"/>
                    <a:pt x="14895" y="12485"/>
                    <a:pt x="14931" y="12592"/>
                  </a:cubicBezTo>
                  <a:cubicBezTo>
                    <a:pt x="14990" y="12747"/>
                    <a:pt x="15062" y="12902"/>
                    <a:pt x="15014" y="12997"/>
                  </a:cubicBezTo>
                  <a:cubicBezTo>
                    <a:pt x="15002" y="13021"/>
                    <a:pt x="14990" y="13045"/>
                    <a:pt x="14955" y="13069"/>
                  </a:cubicBezTo>
                  <a:cubicBezTo>
                    <a:pt x="14895" y="12973"/>
                    <a:pt x="14824" y="12902"/>
                    <a:pt x="14764" y="12819"/>
                  </a:cubicBezTo>
                  <a:cubicBezTo>
                    <a:pt x="14597" y="12628"/>
                    <a:pt x="14454" y="12438"/>
                    <a:pt x="14359" y="12235"/>
                  </a:cubicBezTo>
                  <a:cubicBezTo>
                    <a:pt x="14181" y="11854"/>
                    <a:pt x="14121" y="11366"/>
                    <a:pt x="14145" y="10902"/>
                  </a:cubicBezTo>
                  <a:cubicBezTo>
                    <a:pt x="14359" y="10735"/>
                    <a:pt x="14574" y="10592"/>
                    <a:pt x="14776" y="10473"/>
                  </a:cubicBezTo>
                  <a:close/>
                  <a:moveTo>
                    <a:pt x="20705" y="10259"/>
                  </a:moveTo>
                  <a:lnTo>
                    <a:pt x="20705" y="10259"/>
                  </a:lnTo>
                  <a:cubicBezTo>
                    <a:pt x="21074" y="10390"/>
                    <a:pt x="21443" y="10533"/>
                    <a:pt x="21813" y="10687"/>
                  </a:cubicBezTo>
                  <a:cubicBezTo>
                    <a:pt x="21777" y="11473"/>
                    <a:pt x="21705" y="12259"/>
                    <a:pt x="21515" y="12961"/>
                  </a:cubicBezTo>
                  <a:cubicBezTo>
                    <a:pt x="21455" y="13211"/>
                    <a:pt x="21372" y="13402"/>
                    <a:pt x="21277" y="13581"/>
                  </a:cubicBezTo>
                  <a:cubicBezTo>
                    <a:pt x="20872" y="13557"/>
                    <a:pt x="20598" y="13462"/>
                    <a:pt x="20455" y="13295"/>
                  </a:cubicBezTo>
                  <a:cubicBezTo>
                    <a:pt x="20312" y="13116"/>
                    <a:pt x="20289" y="12842"/>
                    <a:pt x="20372" y="12438"/>
                  </a:cubicBezTo>
                  <a:cubicBezTo>
                    <a:pt x="20408" y="12283"/>
                    <a:pt x="20467" y="12116"/>
                    <a:pt x="20527" y="11938"/>
                  </a:cubicBezTo>
                  <a:cubicBezTo>
                    <a:pt x="20622" y="11687"/>
                    <a:pt x="20705" y="11426"/>
                    <a:pt x="20741" y="11140"/>
                  </a:cubicBezTo>
                  <a:cubicBezTo>
                    <a:pt x="20777" y="10830"/>
                    <a:pt x="20753" y="10544"/>
                    <a:pt x="20705" y="10259"/>
                  </a:cubicBezTo>
                  <a:close/>
                  <a:moveTo>
                    <a:pt x="18241" y="9652"/>
                  </a:moveTo>
                  <a:lnTo>
                    <a:pt x="18241" y="9652"/>
                  </a:lnTo>
                  <a:cubicBezTo>
                    <a:pt x="18610" y="9687"/>
                    <a:pt x="18967" y="9747"/>
                    <a:pt x="19336" y="9830"/>
                  </a:cubicBezTo>
                  <a:cubicBezTo>
                    <a:pt x="19324" y="9973"/>
                    <a:pt x="19324" y="10116"/>
                    <a:pt x="19312" y="10259"/>
                  </a:cubicBezTo>
                  <a:cubicBezTo>
                    <a:pt x="19300" y="10509"/>
                    <a:pt x="19276" y="10771"/>
                    <a:pt x="19288" y="11045"/>
                  </a:cubicBezTo>
                  <a:cubicBezTo>
                    <a:pt x="19312" y="11521"/>
                    <a:pt x="19431" y="12045"/>
                    <a:pt x="20146" y="12104"/>
                  </a:cubicBezTo>
                  <a:cubicBezTo>
                    <a:pt x="20110" y="12199"/>
                    <a:pt x="20086" y="12283"/>
                    <a:pt x="20074" y="12378"/>
                  </a:cubicBezTo>
                  <a:cubicBezTo>
                    <a:pt x="19955" y="12866"/>
                    <a:pt x="20015" y="13235"/>
                    <a:pt x="20217" y="13485"/>
                  </a:cubicBezTo>
                  <a:cubicBezTo>
                    <a:pt x="20396" y="13712"/>
                    <a:pt x="20681" y="13831"/>
                    <a:pt x="21098" y="13878"/>
                  </a:cubicBezTo>
                  <a:cubicBezTo>
                    <a:pt x="20967" y="14057"/>
                    <a:pt x="20836" y="14212"/>
                    <a:pt x="20681" y="14378"/>
                  </a:cubicBezTo>
                  <a:cubicBezTo>
                    <a:pt x="20491" y="14581"/>
                    <a:pt x="20289" y="14807"/>
                    <a:pt x="20098" y="15093"/>
                  </a:cubicBezTo>
                  <a:cubicBezTo>
                    <a:pt x="20086" y="15105"/>
                    <a:pt x="20074" y="15116"/>
                    <a:pt x="20062" y="15140"/>
                  </a:cubicBezTo>
                  <a:cubicBezTo>
                    <a:pt x="20050" y="15137"/>
                    <a:pt x="20038" y="15136"/>
                    <a:pt x="20027" y="15136"/>
                  </a:cubicBezTo>
                  <a:cubicBezTo>
                    <a:pt x="19992" y="15136"/>
                    <a:pt x="19958" y="15149"/>
                    <a:pt x="19931" y="15176"/>
                  </a:cubicBezTo>
                  <a:cubicBezTo>
                    <a:pt x="19837" y="15279"/>
                    <a:pt x="19713" y="15332"/>
                    <a:pt x="19557" y="15332"/>
                  </a:cubicBezTo>
                  <a:cubicBezTo>
                    <a:pt x="19496" y="15332"/>
                    <a:pt x="19430" y="15324"/>
                    <a:pt x="19360" y="15307"/>
                  </a:cubicBezTo>
                  <a:cubicBezTo>
                    <a:pt x="18836" y="15188"/>
                    <a:pt x="18288" y="14664"/>
                    <a:pt x="18181" y="14307"/>
                  </a:cubicBezTo>
                  <a:cubicBezTo>
                    <a:pt x="18050" y="13914"/>
                    <a:pt x="18145" y="13497"/>
                    <a:pt x="18229" y="13057"/>
                  </a:cubicBezTo>
                  <a:cubicBezTo>
                    <a:pt x="18276" y="12819"/>
                    <a:pt x="18336" y="12569"/>
                    <a:pt x="18348" y="12330"/>
                  </a:cubicBezTo>
                  <a:cubicBezTo>
                    <a:pt x="18395" y="11604"/>
                    <a:pt x="18431" y="10544"/>
                    <a:pt x="18241" y="9652"/>
                  </a:cubicBezTo>
                  <a:close/>
                  <a:moveTo>
                    <a:pt x="13835" y="11152"/>
                  </a:moveTo>
                  <a:cubicBezTo>
                    <a:pt x="13835" y="11592"/>
                    <a:pt x="13919" y="12021"/>
                    <a:pt x="14073" y="12366"/>
                  </a:cubicBezTo>
                  <a:cubicBezTo>
                    <a:pt x="14193" y="12604"/>
                    <a:pt x="14359" y="12819"/>
                    <a:pt x="14526" y="13009"/>
                  </a:cubicBezTo>
                  <a:cubicBezTo>
                    <a:pt x="14585" y="13092"/>
                    <a:pt x="14657" y="13176"/>
                    <a:pt x="14716" y="13259"/>
                  </a:cubicBezTo>
                  <a:cubicBezTo>
                    <a:pt x="14716" y="13283"/>
                    <a:pt x="14716" y="13307"/>
                    <a:pt x="14728" y="13331"/>
                  </a:cubicBezTo>
                  <a:cubicBezTo>
                    <a:pt x="14740" y="13378"/>
                    <a:pt x="14788" y="13402"/>
                    <a:pt x="14824" y="13414"/>
                  </a:cubicBezTo>
                  <a:cubicBezTo>
                    <a:pt x="14895" y="13533"/>
                    <a:pt x="14955" y="13652"/>
                    <a:pt x="14990" y="13783"/>
                  </a:cubicBezTo>
                  <a:cubicBezTo>
                    <a:pt x="15074" y="14069"/>
                    <a:pt x="15026" y="14354"/>
                    <a:pt x="14847" y="14628"/>
                  </a:cubicBezTo>
                  <a:cubicBezTo>
                    <a:pt x="14597" y="15009"/>
                    <a:pt x="14121" y="15319"/>
                    <a:pt x="13633" y="15426"/>
                  </a:cubicBezTo>
                  <a:cubicBezTo>
                    <a:pt x="13490" y="15331"/>
                    <a:pt x="13347" y="15212"/>
                    <a:pt x="13216" y="15081"/>
                  </a:cubicBezTo>
                  <a:cubicBezTo>
                    <a:pt x="12930" y="14819"/>
                    <a:pt x="12538" y="13723"/>
                    <a:pt x="12299" y="12604"/>
                  </a:cubicBezTo>
                  <a:cubicBezTo>
                    <a:pt x="12692" y="12199"/>
                    <a:pt x="13097" y="11807"/>
                    <a:pt x="13502" y="11437"/>
                  </a:cubicBezTo>
                  <a:cubicBezTo>
                    <a:pt x="13609" y="11330"/>
                    <a:pt x="13716" y="11235"/>
                    <a:pt x="13835" y="11152"/>
                  </a:cubicBezTo>
                  <a:close/>
                  <a:moveTo>
                    <a:pt x="22110" y="10806"/>
                  </a:moveTo>
                  <a:cubicBezTo>
                    <a:pt x="22479" y="10961"/>
                    <a:pt x="22848" y="11116"/>
                    <a:pt x="23229" y="11271"/>
                  </a:cubicBezTo>
                  <a:cubicBezTo>
                    <a:pt x="23265" y="11295"/>
                    <a:pt x="23301" y="11306"/>
                    <a:pt x="23337" y="11318"/>
                  </a:cubicBezTo>
                  <a:cubicBezTo>
                    <a:pt x="22991" y="11842"/>
                    <a:pt x="22717" y="12414"/>
                    <a:pt x="22503" y="13021"/>
                  </a:cubicBezTo>
                  <a:cubicBezTo>
                    <a:pt x="22158" y="14033"/>
                    <a:pt x="21777" y="14986"/>
                    <a:pt x="20955" y="15521"/>
                  </a:cubicBezTo>
                  <a:cubicBezTo>
                    <a:pt x="20867" y="15565"/>
                    <a:pt x="20779" y="15630"/>
                    <a:pt x="20682" y="15630"/>
                  </a:cubicBezTo>
                  <a:cubicBezTo>
                    <a:pt x="20674" y="15630"/>
                    <a:pt x="20666" y="15629"/>
                    <a:pt x="20658" y="15628"/>
                  </a:cubicBezTo>
                  <a:cubicBezTo>
                    <a:pt x="20503" y="15628"/>
                    <a:pt x="20384" y="15486"/>
                    <a:pt x="20312" y="15331"/>
                  </a:cubicBezTo>
                  <a:cubicBezTo>
                    <a:pt x="20324" y="15307"/>
                    <a:pt x="20336" y="15283"/>
                    <a:pt x="20348" y="15271"/>
                  </a:cubicBezTo>
                  <a:cubicBezTo>
                    <a:pt x="20539" y="14997"/>
                    <a:pt x="20729" y="14783"/>
                    <a:pt x="20908" y="14581"/>
                  </a:cubicBezTo>
                  <a:cubicBezTo>
                    <a:pt x="21110" y="14366"/>
                    <a:pt x="21289" y="14164"/>
                    <a:pt x="21455" y="13890"/>
                  </a:cubicBezTo>
                  <a:lnTo>
                    <a:pt x="21515" y="13890"/>
                  </a:lnTo>
                  <a:cubicBezTo>
                    <a:pt x="21598" y="13890"/>
                    <a:pt x="21670" y="13819"/>
                    <a:pt x="21670" y="13735"/>
                  </a:cubicBezTo>
                  <a:cubicBezTo>
                    <a:pt x="21670" y="13688"/>
                    <a:pt x="21646" y="13652"/>
                    <a:pt x="21610" y="13616"/>
                  </a:cubicBezTo>
                  <a:cubicBezTo>
                    <a:pt x="21682" y="13450"/>
                    <a:pt x="21765" y="13271"/>
                    <a:pt x="21824" y="13045"/>
                  </a:cubicBezTo>
                  <a:cubicBezTo>
                    <a:pt x="22003" y="12342"/>
                    <a:pt x="22074" y="11580"/>
                    <a:pt x="22110" y="10806"/>
                  </a:cubicBezTo>
                  <a:close/>
                  <a:moveTo>
                    <a:pt x="12026" y="12878"/>
                  </a:moveTo>
                  <a:cubicBezTo>
                    <a:pt x="12288" y="13985"/>
                    <a:pt x="12680" y="15009"/>
                    <a:pt x="13002" y="15307"/>
                  </a:cubicBezTo>
                  <a:cubicBezTo>
                    <a:pt x="13133" y="15438"/>
                    <a:pt x="13276" y="15545"/>
                    <a:pt x="13419" y="15652"/>
                  </a:cubicBezTo>
                  <a:cubicBezTo>
                    <a:pt x="13442" y="15712"/>
                    <a:pt x="13490" y="15748"/>
                    <a:pt x="13561" y="15748"/>
                  </a:cubicBezTo>
                  <a:lnTo>
                    <a:pt x="13573" y="15748"/>
                  </a:lnTo>
                  <a:cubicBezTo>
                    <a:pt x="13895" y="15950"/>
                    <a:pt x="14240" y="16081"/>
                    <a:pt x="14585" y="16152"/>
                  </a:cubicBezTo>
                  <a:cubicBezTo>
                    <a:pt x="14289" y="16397"/>
                    <a:pt x="14029" y="16520"/>
                    <a:pt x="13795" y="16520"/>
                  </a:cubicBezTo>
                  <a:cubicBezTo>
                    <a:pt x="13756" y="16520"/>
                    <a:pt x="13718" y="16516"/>
                    <a:pt x="13681" y="16509"/>
                  </a:cubicBezTo>
                  <a:cubicBezTo>
                    <a:pt x="13073" y="16390"/>
                    <a:pt x="12633" y="15438"/>
                    <a:pt x="12204" y="14521"/>
                  </a:cubicBezTo>
                  <a:cubicBezTo>
                    <a:pt x="12014" y="14093"/>
                    <a:pt x="11811" y="13664"/>
                    <a:pt x="11597" y="13319"/>
                  </a:cubicBezTo>
                  <a:cubicBezTo>
                    <a:pt x="11740" y="13176"/>
                    <a:pt x="11883" y="13021"/>
                    <a:pt x="12026" y="12878"/>
                  </a:cubicBezTo>
                  <a:close/>
                  <a:moveTo>
                    <a:pt x="17692" y="9623"/>
                  </a:moveTo>
                  <a:cubicBezTo>
                    <a:pt x="17768" y="9623"/>
                    <a:pt x="17843" y="9625"/>
                    <a:pt x="17919" y="9628"/>
                  </a:cubicBezTo>
                  <a:cubicBezTo>
                    <a:pt x="18133" y="10592"/>
                    <a:pt x="18074" y="11830"/>
                    <a:pt x="18038" y="12307"/>
                  </a:cubicBezTo>
                  <a:cubicBezTo>
                    <a:pt x="18026" y="12533"/>
                    <a:pt x="17979" y="12759"/>
                    <a:pt x="17931" y="12985"/>
                  </a:cubicBezTo>
                  <a:cubicBezTo>
                    <a:pt x="17836" y="13450"/>
                    <a:pt x="17729" y="13926"/>
                    <a:pt x="17883" y="14402"/>
                  </a:cubicBezTo>
                  <a:cubicBezTo>
                    <a:pt x="18038" y="14902"/>
                    <a:pt x="18705" y="15474"/>
                    <a:pt x="19300" y="15605"/>
                  </a:cubicBezTo>
                  <a:cubicBezTo>
                    <a:pt x="19384" y="15628"/>
                    <a:pt x="19479" y="15640"/>
                    <a:pt x="19562" y="15640"/>
                  </a:cubicBezTo>
                  <a:cubicBezTo>
                    <a:pt x="19634" y="15640"/>
                    <a:pt x="19705" y="15628"/>
                    <a:pt x="19777" y="15617"/>
                  </a:cubicBezTo>
                  <a:lnTo>
                    <a:pt x="19777" y="15617"/>
                  </a:lnTo>
                  <a:cubicBezTo>
                    <a:pt x="19479" y="16164"/>
                    <a:pt x="19372" y="16617"/>
                    <a:pt x="19348" y="17081"/>
                  </a:cubicBezTo>
                  <a:cubicBezTo>
                    <a:pt x="19288" y="17105"/>
                    <a:pt x="19253" y="17152"/>
                    <a:pt x="19241" y="17212"/>
                  </a:cubicBezTo>
                  <a:cubicBezTo>
                    <a:pt x="18931" y="16474"/>
                    <a:pt x="18300" y="16140"/>
                    <a:pt x="16633" y="16045"/>
                  </a:cubicBezTo>
                  <a:cubicBezTo>
                    <a:pt x="16490" y="16033"/>
                    <a:pt x="16348" y="16033"/>
                    <a:pt x="16217" y="16021"/>
                  </a:cubicBezTo>
                  <a:cubicBezTo>
                    <a:pt x="15407" y="15986"/>
                    <a:pt x="14681" y="15950"/>
                    <a:pt x="14014" y="15640"/>
                  </a:cubicBezTo>
                  <a:cubicBezTo>
                    <a:pt x="14466" y="15474"/>
                    <a:pt x="14871" y="15164"/>
                    <a:pt x="15109" y="14807"/>
                  </a:cubicBezTo>
                  <a:cubicBezTo>
                    <a:pt x="15336" y="14450"/>
                    <a:pt x="15395" y="14069"/>
                    <a:pt x="15300" y="13700"/>
                  </a:cubicBezTo>
                  <a:cubicBezTo>
                    <a:pt x="15252" y="13557"/>
                    <a:pt x="15193" y="13438"/>
                    <a:pt x="15121" y="13319"/>
                  </a:cubicBezTo>
                  <a:cubicBezTo>
                    <a:pt x="15205" y="13259"/>
                    <a:pt x="15264" y="13200"/>
                    <a:pt x="15300" y="13116"/>
                  </a:cubicBezTo>
                  <a:cubicBezTo>
                    <a:pt x="15395" y="12914"/>
                    <a:pt x="15312" y="12688"/>
                    <a:pt x="15216" y="12473"/>
                  </a:cubicBezTo>
                  <a:cubicBezTo>
                    <a:pt x="15181" y="12390"/>
                    <a:pt x="15145" y="12295"/>
                    <a:pt x="15133" y="12199"/>
                  </a:cubicBezTo>
                  <a:cubicBezTo>
                    <a:pt x="14990" y="11497"/>
                    <a:pt x="15002" y="10890"/>
                    <a:pt x="15121" y="10283"/>
                  </a:cubicBezTo>
                  <a:cubicBezTo>
                    <a:pt x="15996" y="9812"/>
                    <a:pt x="16841" y="9623"/>
                    <a:pt x="17692" y="9623"/>
                  </a:cubicBezTo>
                  <a:close/>
                  <a:moveTo>
                    <a:pt x="26501" y="1"/>
                  </a:moveTo>
                  <a:cubicBezTo>
                    <a:pt x="24984" y="1"/>
                    <a:pt x="22536" y="3584"/>
                    <a:pt x="21094" y="3584"/>
                  </a:cubicBezTo>
                  <a:cubicBezTo>
                    <a:pt x="21038" y="3584"/>
                    <a:pt x="20984" y="3578"/>
                    <a:pt x="20931" y="3567"/>
                  </a:cubicBezTo>
                  <a:cubicBezTo>
                    <a:pt x="19229" y="3210"/>
                    <a:pt x="18512" y="1087"/>
                    <a:pt x="16956" y="1087"/>
                  </a:cubicBezTo>
                  <a:cubicBezTo>
                    <a:pt x="16489" y="1087"/>
                    <a:pt x="15945" y="1280"/>
                    <a:pt x="15276" y="1770"/>
                  </a:cubicBezTo>
                  <a:cubicBezTo>
                    <a:pt x="13288" y="3234"/>
                    <a:pt x="14871" y="5330"/>
                    <a:pt x="13716" y="6854"/>
                  </a:cubicBezTo>
                  <a:cubicBezTo>
                    <a:pt x="13358" y="7327"/>
                    <a:pt x="12828" y="7508"/>
                    <a:pt x="12193" y="7508"/>
                  </a:cubicBezTo>
                  <a:cubicBezTo>
                    <a:pt x="10119" y="7508"/>
                    <a:pt x="6923" y="5578"/>
                    <a:pt x="4932" y="5578"/>
                  </a:cubicBezTo>
                  <a:cubicBezTo>
                    <a:pt x="4755" y="5578"/>
                    <a:pt x="4586" y="5594"/>
                    <a:pt x="4429" y="5627"/>
                  </a:cubicBezTo>
                  <a:cubicBezTo>
                    <a:pt x="155" y="6544"/>
                    <a:pt x="0" y="12509"/>
                    <a:pt x="2715" y="15033"/>
                  </a:cubicBezTo>
                  <a:cubicBezTo>
                    <a:pt x="4017" y="16245"/>
                    <a:pt x="5177" y="16727"/>
                    <a:pt x="6246" y="16727"/>
                  </a:cubicBezTo>
                  <a:cubicBezTo>
                    <a:pt x="8150" y="16727"/>
                    <a:pt x="9766" y="15199"/>
                    <a:pt x="11383" y="13545"/>
                  </a:cubicBezTo>
                  <a:cubicBezTo>
                    <a:pt x="11573" y="13866"/>
                    <a:pt x="11752" y="14259"/>
                    <a:pt x="11930" y="14652"/>
                  </a:cubicBezTo>
                  <a:cubicBezTo>
                    <a:pt x="12383" y="15640"/>
                    <a:pt x="12859" y="16664"/>
                    <a:pt x="13621" y="16807"/>
                  </a:cubicBezTo>
                  <a:cubicBezTo>
                    <a:pt x="13681" y="16819"/>
                    <a:pt x="13740" y="16831"/>
                    <a:pt x="13800" y="16831"/>
                  </a:cubicBezTo>
                  <a:cubicBezTo>
                    <a:pt x="14169" y="16831"/>
                    <a:pt x="14550" y="16629"/>
                    <a:pt x="14966" y="16236"/>
                  </a:cubicBezTo>
                  <a:cubicBezTo>
                    <a:pt x="15359" y="16295"/>
                    <a:pt x="15776" y="16319"/>
                    <a:pt x="16205" y="16331"/>
                  </a:cubicBezTo>
                  <a:cubicBezTo>
                    <a:pt x="16336" y="16343"/>
                    <a:pt x="16479" y="16343"/>
                    <a:pt x="16609" y="16355"/>
                  </a:cubicBezTo>
                  <a:cubicBezTo>
                    <a:pt x="18848" y="16474"/>
                    <a:pt x="19015" y="16914"/>
                    <a:pt x="19241" y="18653"/>
                  </a:cubicBezTo>
                  <a:cubicBezTo>
                    <a:pt x="19372" y="19688"/>
                    <a:pt x="19241" y="20831"/>
                    <a:pt x="19241" y="21879"/>
                  </a:cubicBezTo>
                  <a:cubicBezTo>
                    <a:pt x="19241" y="23713"/>
                    <a:pt x="19241" y="25558"/>
                    <a:pt x="19241" y="27404"/>
                  </a:cubicBezTo>
                  <a:cubicBezTo>
                    <a:pt x="19241" y="27535"/>
                    <a:pt x="19276" y="27713"/>
                    <a:pt x="19407" y="27725"/>
                  </a:cubicBezTo>
                  <a:cubicBezTo>
                    <a:pt x="19412" y="27725"/>
                    <a:pt x="19416" y="27726"/>
                    <a:pt x="19420" y="27726"/>
                  </a:cubicBezTo>
                  <a:cubicBezTo>
                    <a:pt x="19565" y="27726"/>
                    <a:pt x="19610" y="27531"/>
                    <a:pt x="19610" y="27392"/>
                  </a:cubicBezTo>
                  <a:lnTo>
                    <a:pt x="19634" y="21070"/>
                  </a:lnTo>
                  <a:cubicBezTo>
                    <a:pt x="19646" y="20022"/>
                    <a:pt x="19657" y="18962"/>
                    <a:pt x="19646" y="17914"/>
                  </a:cubicBezTo>
                  <a:cubicBezTo>
                    <a:pt x="19646" y="17069"/>
                    <a:pt x="19693" y="16367"/>
                    <a:pt x="20122" y="15617"/>
                  </a:cubicBezTo>
                  <a:cubicBezTo>
                    <a:pt x="20253" y="15795"/>
                    <a:pt x="20431" y="15938"/>
                    <a:pt x="20658" y="15938"/>
                  </a:cubicBezTo>
                  <a:cubicBezTo>
                    <a:pt x="20836" y="15938"/>
                    <a:pt x="20991" y="15855"/>
                    <a:pt x="21122" y="15771"/>
                  </a:cubicBezTo>
                  <a:cubicBezTo>
                    <a:pt x="22027" y="15188"/>
                    <a:pt x="22432" y="14188"/>
                    <a:pt x="22801" y="13116"/>
                  </a:cubicBezTo>
                  <a:cubicBezTo>
                    <a:pt x="23003" y="12509"/>
                    <a:pt x="23289" y="11938"/>
                    <a:pt x="23634" y="11426"/>
                  </a:cubicBezTo>
                  <a:cubicBezTo>
                    <a:pt x="24623" y="11783"/>
                    <a:pt x="25632" y="11958"/>
                    <a:pt x="26623" y="11958"/>
                  </a:cubicBezTo>
                  <a:cubicBezTo>
                    <a:pt x="29227" y="11958"/>
                    <a:pt x="31709" y="10757"/>
                    <a:pt x="33373" y="8532"/>
                  </a:cubicBezTo>
                  <a:cubicBezTo>
                    <a:pt x="36394" y="4494"/>
                    <a:pt x="33206" y="872"/>
                    <a:pt x="29197" y="872"/>
                  </a:cubicBezTo>
                  <a:cubicBezTo>
                    <a:pt x="28655" y="872"/>
                    <a:pt x="28098" y="939"/>
                    <a:pt x="27539" y="1079"/>
                  </a:cubicBezTo>
                  <a:cubicBezTo>
                    <a:pt x="27303" y="302"/>
                    <a:pt x="26941" y="1"/>
                    <a:pt x="26501" y="1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20"/>
            <p:cNvSpPr/>
            <p:nvPr/>
          </p:nvSpPr>
          <p:spPr>
            <a:xfrm>
              <a:off x="2969700" y="3236375"/>
              <a:ext cx="1203900" cy="917275"/>
            </a:xfrm>
            <a:custGeom>
              <a:avLst/>
              <a:gdLst/>
              <a:ahLst/>
              <a:cxnLst/>
              <a:rect l="l" t="t" r="r" b="b"/>
              <a:pathLst>
                <a:path w="48156" h="36691" extrusionOk="0">
                  <a:moveTo>
                    <a:pt x="25980" y="13116"/>
                  </a:moveTo>
                  <a:cubicBezTo>
                    <a:pt x="26313" y="13211"/>
                    <a:pt x="26635" y="13306"/>
                    <a:pt x="26968" y="13425"/>
                  </a:cubicBezTo>
                  <a:cubicBezTo>
                    <a:pt x="27040" y="13842"/>
                    <a:pt x="27087" y="14271"/>
                    <a:pt x="27040" y="14687"/>
                  </a:cubicBezTo>
                  <a:cubicBezTo>
                    <a:pt x="27004" y="15021"/>
                    <a:pt x="26897" y="15330"/>
                    <a:pt x="26790" y="15628"/>
                  </a:cubicBezTo>
                  <a:cubicBezTo>
                    <a:pt x="26183" y="15616"/>
                    <a:pt x="25968" y="15354"/>
                    <a:pt x="25932" y="14604"/>
                  </a:cubicBezTo>
                  <a:cubicBezTo>
                    <a:pt x="25921" y="14259"/>
                    <a:pt x="25944" y="13925"/>
                    <a:pt x="25956" y="13604"/>
                  </a:cubicBezTo>
                  <a:cubicBezTo>
                    <a:pt x="25968" y="13437"/>
                    <a:pt x="25980" y="13283"/>
                    <a:pt x="25980" y="13116"/>
                  </a:cubicBezTo>
                  <a:close/>
                  <a:moveTo>
                    <a:pt x="19551" y="13854"/>
                  </a:moveTo>
                  <a:lnTo>
                    <a:pt x="19551" y="13854"/>
                  </a:lnTo>
                  <a:cubicBezTo>
                    <a:pt x="19444" y="14604"/>
                    <a:pt x="19444" y="15378"/>
                    <a:pt x="19622" y="16235"/>
                  </a:cubicBezTo>
                  <a:cubicBezTo>
                    <a:pt x="19646" y="16378"/>
                    <a:pt x="19706" y="16521"/>
                    <a:pt x="19765" y="16664"/>
                  </a:cubicBezTo>
                  <a:cubicBezTo>
                    <a:pt x="19848" y="16866"/>
                    <a:pt x="19932" y="17081"/>
                    <a:pt x="19872" y="17200"/>
                  </a:cubicBezTo>
                  <a:cubicBezTo>
                    <a:pt x="19860" y="17223"/>
                    <a:pt x="19825" y="17259"/>
                    <a:pt x="19789" y="17283"/>
                  </a:cubicBezTo>
                  <a:cubicBezTo>
                    <a:pt x="19706" y="17176"/>
                    <a:pt x="19622" y="17069"/>
                    <a:pt x="19527" y="16962"/>
                  </a:cubicBezTo>
                  <a:cubicBezTo>
                    <a:pt x="19325" y="16712"/>
                    <a:pt x="19122" y="16461"/>
                    <a:pt x="18991" y="16188"/>
                  </a:cubicBezTo>
                  <a:cubicBezTo>
                    <a:pt x="18765" y="15676"/>
                    <a:pt x="18682" y="15045"/>
                    <a:pt x="18717" y="14426"/>
                  </a:cubicBezTo>
                  <a:cubicBezTo>
                    <a:pt x="19003" y="14211"/>
                    <a:pt x="19277" y="14021"/>
                    <a:pt x="19551" y="13854"/>
                  </a:cubicBezTo>
                  <a:close/>
                  <a:moveTo>
                    <a:pt x="27409" y="13580"/>
                  </a:moveTo>
                  <a:lnTo>
                    <a:pt x="27409" y="13580"/>
                  </a:lnTo>
                  <a:cubicBezTo>
                    <a:pt x="27885" y="13747"/>
                    <a:pt x="28361" y="13937"/>
                    <a:pt x="28861" y="14140"/>
                  </a:cubicBezTo>
                  <a:cubicBezTo>
                    <a:pt x="28814" y="15188"/>
                    <a:pt x="28730" y="16223"/>
                    <a:pt x="28480" y="17152"/>
                  </a:cubicBezTo>
                  <a:cubicBezTo>
                    <a:pt x="28385" y="17485"/>
                    <a:pt x="28278" y="17747"/>
                    <a:pt x="28159" y="17974"/>
                  </a:cubicBezTo>
                  <a:cubicBezTo>
                    <a:pt x="27611" y="17950"/>
                    <a:pt x="27254" y="17819"/>
                    <a:pt x="27064" y="17593"/>
                  </a:cubicBezTo>
                  <a:cubicBezTo>
                    <a:pt x="26873" y="17354"/>
                    <a:pt x="26837" y="16985"/>
                    <a:pt x="26956" y="16473"/>
                  </a:cubicBezTo>
                  <a:cubicBezTo>
                    <a:pt x="27004" y="16247"/>
                    <a:pt x="27075" y="16033"/>
                    <a:pt x="27159" y="15807"/>
                  </a:cubicBezTo>
                  <a:cubicBezTo>
                    <a:pt x="27278" y="15473"/>
                    <a:pt x="27397" y="15128"/>
                    <a:pt x="27445" y="14735"/>
                  </a:cubicBezTo>
                  <a:cubicBezTo>
                    <a:pt x="27492" y="14342"/>
                    <a:pt x="27456" y="13949"/>
                    <a:pt x="27409" y="13580"/>
                  </a:cubicBezTo>
                  <a:close/>
                  <a:moveTo>
                    <a:pt x="24147" y="12771"/>
                  </a:moveTo>
                  <a:lnTo>
                    <a:pt x="24147" y="12771"/>
                  </a:lnTo>
                  <a:cubicBezTo>
                    <a:pt x="24623" y="12818"/>
                    <a:pt x="25099" y="12902"/>
                    <a:pt x="25575" y="13021"/>
                  </a:cubicBezTo>
                  <a:cubicBezTo>
                    <a:pt x="25575" y="13199"/>
                    <a:pt x="25563" y="13390"/>
                    <a:pt x="25551" y="13580"/>
                  </a:cubicBezTo>
                  <a:cubicBezTo>
                    <a:pt x="25528" y="13914"/>
                    <a:pt x="25516" y="14259"/>
                    <a:pt x="25528" y="14616"/>
                  </a:cubicBezTo>
                  <a:cubicBezTo>
                    <a:pt x="25551" y="15247"/>
                    <a:pt x="25718" y="15938"/>
                    <a:pt x="26659" y="16021"/>
                  </a:cubicBezTo>
                  <a:cubicBezTo>
                    <a:pt x="26611" y="16140"/>
                    <a:pt x="26587" y="16259"/>
                    <a:pt x="26552" y="16378"/>
                  </a:cubicBezTo>
                  <a:cubicBezTo>
                    <a:pt x="26409" y="17033"/>
                    <a:pt x="26480" y="17509"/>
                    <a:pt x="26754" y="17843"/>
                  </a:cubicBezTo>
                  <a:cubicBezTo>
                    <a:pt x="26992" y="18140"/>
                    <a:pt x="27361" y="18307"/>
                    <a:pt x="27921" y="18366"/>
                  </a:cubicBezTo>
                  <a:cubicBezTo>
                    <a:pt x="27754" y="18605"/>
                    <a:pt x="27564" y="18807"/>
                    <a:pt x="27361" y="19021"/>
                  </a:cubicBezTo>
                  <a:cubicBezTo>
                    <a:pt x="27111" y="19307"/>
                    <a:pt x="26849" y="19593"/>
                    <a:pt x="26587" y="19974"/>
                  </a:cubicBezTo>
                  <a:cubicBezTo>
                    <a:pt x="26575" y="19998"/>
                    <a:pt x="26564" y="20010"/>
                    <a:pt x="26552" y="20033"/>
                  </a:cubicBezTo>
                  <a:cubicBezTo>
                    <a:pt x="26538" y="20031"/>
                    <a:pt x="26524" y="20029"/>
                    <a:pt x="26510" y="20029"/>
                  </a:cubicBezTo>
                  <a:cubicBezTo>
                    <a:pt x="26461" y="20029"/>
                    <a:pt x="26410" y="20047"/>
                    <a:pt x="26373" y="20093"/>
                  </a:cubicBezTo>
                  <a:cubicBezTo>
                    <a:pt x="26244" y="20222"/>
                    <a:pt x="26077" y="20289"/>
                    <a:pt x="25873" y="20289"/>
                  </a:cubicBezTo>
                  <a:cubicBezTo>
                    <a:pt x="25795" y="20289"/>
                    <a:pt x="25712" y="20279"/>
                    <a:pt x="25623" y="20260"/>
                  </a:cubicBezTo>
                  <a:cubicBezTo>
                    <a:pt x="24932" y="20105"/>
                    <a:pt x="24194" y="19414"/>
                    <a:pt x="24051" y="18938"/>
                  </a:cubicBezTo>
                  <a:cubicBezTo>
                    <a:pt x="23885" y="18414"/>
                    <a:pt x="24004" y="17866"/>
                    <a:pt x="24123" y="17271"/>
                  </a:cubicBezTo>
                  <a:cubicBezTo>
                    <a:pt x="24194" y="16962"/>
                    <a:pt x="24254" y="16640"/>
                    <a:pt x="24278" y="16319"/>
                  </a:cubicBezTo>
                  <a:cubicBezTo>
                    <a:pt x="24349" y="15366"/>
                    <a:pt x="24385" y="13949"/>
                    <a:pt x="24147" y="12771"/>
                  </a:cubicBezTo>
                  <a:close/>
                  <a:moveTo>
                    <a:pt x="18301" y="14759"/>
                  </a:moveTo>
                  <a:cubicBezTo>
                    <a:pt x="18312" y="15342"/>
                    <a:pt x="18420" y="15914"/>
                    <a:pt x="18622" y="16366"/>
                  </a:cubicBezTo>
                  <a:cubicBezTo>
                    <a:pt x="18777" y="16688"/>
                    <a:pt x="19003" y="16962"/>
                    <a:pt x="19217" y="17223"/>
                  </a:cubicBezTo>
                  <a:cubicBezTo>
                    <a:pt x="19313" y="17331"/>
                    <a:pt x="19396" y="17438"/>
                    <a:pt x="19479" y="17557"/>
                  </a:cubicBezTo>
                  <a:cubicBezTo>
                    <a:pt x="19479" y="17581"/>
                    <a:pt x="19479" y="17616"/>
                    <a:pt x="19491" y="17640"/>
                  </a:cubicBezTo>
                  <a:cubicBezTo>
                    <a:pt x="19503" y="17700"/>
                    <a:pt x="19563" y="17735"/>
                    <a:pt x="19622" y="17759"/>
                  </a:cubicBezTo>
                  <a:cubicBezTo>
                    <a:pt x="19717" y="17914"/>
                    <a:pt x="19801" y="18069"/>
                    <a:pt x="19848" y="18236"/>
                  </a:cubicBezTo>
                  <a:cubicBezTo>
                    <a:pt x="19944" y="18628"/>
                    <a:pt x="19884" y="18998"/>
                    <a:pt x="19646" y="19367"/>
                  </a:cubicBezTo>
                  <a:cubicBezTo>
                    <a:pt x="19325" y="19867"/>
                    <a:pt x="18682" y="20271"/>
                    <a:pt x="18039" y="20402"/>
                  </a:cubicBezTo>
                  <a:cubicBezTo>
                    <a:pt x="17848" y="20283"/>
                    <a:pt x="17670" y="20141"/>
                    <a:pt x="17479" y="19962"/>
                  </a:cubicBezTo>
                  <a:cubicBezTo>
                    <a:pt x="17110" y="19605"/>
                    <a:pt x="16598" y="18164"/>
                    <a:pt x="16265" y="16676"/>
                  </a:cubicBezTo>
                  <a:cubicBezTo>
                    <a:pt x="16788" y="16152"/>
                    <a:pt x="17324" y="15628"/>
                    <a:pt x="17860" y="15140"/>
                  </a:cubicBezTo>
                  <a:cubicBezTo>
                    <a:pt x="18003" y="15009"/>
                    <a:pt x="18158" y="14878"/>
                    <a:pt x="18301" y="14759"/>
                  </a:cubicBezTo>
                  <a:close/>
                  <a:moveTo>
                    <a:pt x="29266" y="14306"/>
                  </a:moveTo>
                  <a:cubicBezTo>
                    <a:pt x="29742" y="14509"/>
                    <a:pt x="30231" y="14711"/>
                    <a:pt x="30731" y="14926"/>
                  </a:cubicBezTo>
                  <a:cubicBezTo>
                    <a:pt x="30778" y="14937"/>
                    <a:pt x="30826" y="14961"/>
                    <a:pt x="30874" y="14973"/>
                  </a:cubicBezTo>
                  <a:cubicBezTo>
                    <a:pt x="30433" y="15664"/>
                    <a:pt x="30052" y="16426"/>
                    <a:pt x="29778" y="17223"/>
                  </a:cubicBezTo>
                  <a:cubicBezTo>
                    <a:pt x="29314" y="18569"/>
                    <a:pt x="28814" y="19831"/>
                    <a:pt x="27718" y="20533"/>
                  </a:cubicBezTo>
                  <a:cubicBezTo>
                    <a:pt x="27606" y="20601"/>
                    <a:pt x="27494" y="20689"/>
                    <a:pt x="27362" y="20689"/>
                  </a:cubicBezTo>
                  <a:cubicBezTo>
                    <a:pt x="27354" y="20689"/>
                    <a:pt x="27346" y="20689"/>
                    <a:pt x="27337" y="20688"/>
                  </a:cubicBezTo>
                  <a:cubicBezTo>
                    <a:pt x="27135" y="20688"/>
                    <a:pt x="26968" y="20486"/>
                    <a:pt x="26873" y="20283"/>
                  </a:cubicBezTo>
                  <a:cubicBezTo>
                    <a:pt x="26897" y="20260"/>
                    <a:pt x="26909" y="20236"/>
                    <a:pt x="26921" y="20212"/>
                  </a:cubicBezTo>
                  <a:cubicBezTo>
                    <a:pt x="27171" y="19843"/>
                    <a:pt x="27421" y="19569"/>
                    <a:pt x="27671" y="19295"/>
                  </a:cubicBezTo>
                  <a:cubicBezTo>
                    <a:pt x="27921" y="19021"/>
                    <a:pt x="28171" y="18747"/>
                    <a:pt x="28397" y="18390"/>
                  </a:cubicBezTo>
                  <a:lnTo>
                    <a:pt x="28469" y="18390"/>
                  </a:lnTo>
                  <a:cubicBezTo>
                    <a:pt x="28588" y="18390"/>
                    <a:pt x="28671" y="18295"/>
                    <a:pt x="28671" y="18176"/>
                  </a:cubicBezTo>
                  <a:cubicBezTo>
                    <a:pt x="28671" y="18116"/>
                    <a:pt x="28635" y="18057"/>
                    <a:pt x="28588" y="18021"/>
                  </a:cubicBezTo>
                  <a:cubicBezTo>
                    <a:pt x="28695" y="17807"/>
                    <a:pt x="28790" y="17557"/>
                    <a:pt x="28873" y="17259"/>
                  </a:cubicBezTo>
                  <a:cubicBezTo>
                    <a:pt x="29123" y="16331"/>
                    <a:pt x="29207" y="15318"/>
                    <a:pt x="29266" y="14306"/>
                  </a:cubicBezTo>
                  <a:close/>
                  <a:moveTo>
                    <a:pt x="15919" y="17045"/>
                  </a:moveTo>
                  <a:cubicBezTo>
                    <a:pt x="16265" y="18497"/>
                    <a:pt x="16777" y="19867"/>
                    <a:pt x="17205" y="20260"/>
                  </a:cubicBezTo>
                  <a:cubicBezTo>
                    <a:pt x="17384" y="20438"/>
                    <a:pt x="17562" y="20581"/>
                    <a:pt x="17753" y="20712"/>
                  </a:cubicBezTo>
                  <a:cubicBezTo>
                    <a:pt x="17789" y="20783"/>
                    <a:pt x="17860" y="20843"/>
                    <a:pt x="17943" y="20843"/>
                  </a:cubicBezTo>
                  <a:lnTo>
                    <a:pt x="17955" y="20843"/>
                  </a:lnTo>
                  <a:cubicBezTo>
                    <a:pt x="18384" y="21105"/>
                    <a:pt x="18836" y="21272"/>
                    <a:pt x="19301" y="21379"/>
                  </a:cubicBezTo>
                  <a:cubicBezTo>
                    <a:pt x="18920" y="21700"/>
                    <a:pt x="18581" y="21860"/>
                    <a:pt x="18270" y="21860"/>
                  </a:cubicBezTo>
                  <a:cubicBezTo>
                    <a:pt x="18212" y="21860"/>
                    <a:pt x="18155" y="21854"/>
                    <a:pt x="18098" y="21843"/>
                  </a:cubicBezTo>
                  <a:cubicBezTo>
                    <a:pt x="17289" y="21700"/>
                    <a:pt x="16717" y="20438"/>
                    <a:pt x="16157" y="19224"/>
                  </a:cubicBezTo>
                  <a:cubicBezTo>
                    <a:pt x="15896" y="18640"/>
                    <a:pt x="15634" y="18081"/>
                    <a:pt x="15348" y="17628"/>
                  </a:cubicBezTo>
                  <a:cubicBezTo>
                    <a:pt x="15538" y="17426"/>
                    <a:pt x="15729" y="17235"/>
                    <a:pt x="15919" y="17045"/>
                  </a:cubicBezTo>
                  <a:close/>
                  <a:moveTo>
                    <a:pt x="23358" y="12738"/>
                  </a:moveTo>
                  <a:cubicBezTo>
                    <a:pt x="23478" y="12738"/>
                    <a:pt x="23598" y="12741"/>
                    <a:pt x="23718" y="12747"/>
                  </a:cubicBezTo>
                  <a:cubicBezTo>
                    <a:pt x="23992" y="14021"/>
                    <a:pt x="23920" y="15664"/>
                    <a:pt x="23873" y="16295"/>
                  </a:cubicBezTo>
                  <a:cubicBezTo>
                    <a:pt x="23849" y="16581"/>
                    <a:pt x="23789" y="16878"/>
                    <a:pt x="23730" y="17188"/>
                  </a:cubicBezTo>
                  <a:cubicBezTo>
                    <a:pt x="23599" y="17807"/>
                    <a:pt x="23468" y="18438"/>
                    <a:pt x="23658" y="19057"/>
                  </a:cubicBezTo>
                  <a:cubicBezTo>
                    <a:pt x="23861" y="19724"/>
                    <a:pt x="24754" y="20486"/>
                    <a:pt x="25528" y="20664"/>
                  </a:cubicBezTo>
                  <a:cubicBezTo>
                    <a:pt x="25659" y="20688"/>
                    <a:pt x="25766" y="20700"/>
                    <a:pt x="25885" y="20700"/>
                  </a:cubicBezTo>
                  <a:cubicBezTo>
                    <a:pt x="25980" y="20700"/>
                    <a:pt x="26075" y="20688"/>
                    <a:pt x="26171" y="20664"/>
                  </a:cubicBezTo>
                  <a:lnTo>
                    <a:pt x="26171" y="20664"/>
                  </a:lnTo>
                  <a:cubicBezTo>
                    <a:pt x="25778" y="21403"/>
                    <a:pt x="25635" y="21998"/>
                    <a:pt x="25599" y="22605"/>
                  </a:cubicBezTo>
                  <a:cubicBezTo>
                    <a:pt x="25528" y="22641"/>
                    <a:pt x="25480" y="22700"/>
                    <a:pt x="25468" y="22772"/>
                  </a:cubicBezTo>
                  <a:cubicBezTo>
                    <a:pt x="25051" y="21795"/>
                    <a:pt x="24206" y="21355"/>
                    <a:pt x="22003" y="21236"/>
                  </a:cubicBezTo>
                  <a:cubicBezTo>
                    <a:pt x="21825" y="21224"/>
                    <a:pt x="21634" y="21212"/>
                    <a:pt x="21456" y="21212"/>
                  </a:cubicBezTo>
                  <a:cubicBezTo>
                    <a:pt x="20396" y="21164"/>
                    <a:pt x="19432" y="21117"/>
                    <a:pt x="18539" y="20688"/>
                  </a:cubicBezTo>
                  <a:cubicBezTo>
                    <a:pt x="19134" y="20474"/>
                    <a:pt x="19670" y="20081"/>
                    <a:pt x="19991" y="19593"/>
                  </a:cubicBezTo>
                  <a:cubicBezTo>
                    <a:pt x="20289" y="19128"/>
                    <a:pt x="20372" y="18628"/>
                    <a:pt x="20241" y="18128"/>
                  </a:cubicBezTo>
                  <a:cubicBezTo>
                    <a:pt x="20182" y="17950"/>
                    <a:pt x="20110" y="17783"/>
                    <a:pt x="20015" y="17628"/>
                  </a:cubicBezTo>
                  <a:cubicBezTo>
                    <a:pt x="20122" y="17557"/>
                    <a:pt x="20194" y="17474"/>
                    <a:pt x="20241" y="17366"/>
                  </a:cubicBezTo>
                  <a:cubicBezTo>
                    <a:pt x="20372" y="17093"/>
                    <a:pt x="20253" y="16795"/>
                    <a:pt x="20146" y="16521"/>
                  </a:cubicBezTo>
                  <a:cubicBezTo>
                    <a:pt x="20098" y="16390"/>
                    <a:pt x="20039" y="16259"/>
                    <a:pt x="20015" y="16152"/>
                  </a:cubicBezTo>
                  <a:cubicBezTo>
                    <a:pt x="19825" y="15223"/>
                    <a:pt x="19848" y="14414"/>
                    <a:pt x="20003" y="13604"/>
                  </a:cubicBezTo>
                  <a:cubicBezTo>
                    <a:pt x="21142" y="12992"/>
                    <a:pt x="22252" y="12738"/>
                    <a:pt x="23358" y="12738"/>
                  </a:cubicBezTo>
                  <a:close/>
                  <a:moveTo>
                    <a:pt x="35065" y="1"/>
                  </a:moveTo>
                  <a:cubicBezTo>
                    <a:pt x="33061" y="1"/>
                    <a:pt x="29825" y="4743"/>
                    <a:pt x="27908" y="4743"/>
                  </a:cubicBezTo>
                  <a:cubicBezTo>
                    <a:pt x="27835" y="4743"/>
                    <a:pt x="27764" y="4736"/>
                    <a:pt x="27695" y="4722"/>
                  </a:cubicBezTo>
                  <a:cubicBezTo>
                    <a:pt x="25442" y="4255"/>
                    <a:pt x="24493" y="1437"/>
                    <a:pt x="22431" y="1437"/>
                  </a:cubicBezTo>
                  <a:cubicBezTo>
                    <a:pt x="21811" y="1437"/>
                    <a:pt x="21091" y="1691"/>
                    <a:pt x="20206" y="2341"/>
                  </a:cubicBezTo>
                  <a:cubicBezTo>
                    <a:pt x="17574" y="4281"/>
                    <a:pt x="19682" y="7056"/>
                    <a:pt x="18158" y="9068"/>
                  </a:cubicBezTo>
                  <a:cubicBezTo>
                    <a:pt x="17682" y="9692"/>
                    <a:pt x="16979" y="9932"/>
                    <a:pt x="16137" y="9932"/>
                  </a:cubicBezTo>
                  <a:cubicBezTo>
                    <a:pt x="13390" y="9932"/>
                    <a:pt x="9163" y="7384"/>
                    <a:pt x="6534" y="7384"/>
                  </a:cubicBezTo>
                  <a:cubicBezTo>
                    <a:pt x="6299" y="7384"/>
                    <a:pt x="6077" y="7404"/>
                    <a:pt x="5870" y="7448"/>
                  </a:cubicBezTo>
                  <a:cubicBezTo>
                    <a:pt x="203" y="8663"/>
                    <a:pt x="1" y="16557"/>
                    <a:pt x="3596" y="19890"/>
                  </a:cubicBezTo>
                  <a:cubicBezTo>
                    <a:pt x="5319" y="21493"/>
                    <a:pt x="6853" y="22130"/>
                    <a:pt x="8267" y="22130"/>
                  </a:cubicBezTo>
                  <a:cubicBezTo>
                    <a:pt x="10782" y="22130"/>
                    <a:pt x="12916" y="20113"/>
                    <a:pt x="15050" y="17926"/>
                  </a:cubicBezTo>
                  <a:cubicBezTo>
                    <a:pt x="15312" y="18355"/>
                    <a:pt x="15550" y="18878"/>
                    <a:pt x="15788" y="19390"/>
                  </a:cubicBezTo>
                  <a:cubicBezTo>
                    <a:pt x="16384" y="20700"/>
                    <a:pt x="17015" y="22057"/>
                    <a:pt x="18027" y="22248"/>
                  </a:cubicBezTo>
                  <a:cubicBezTo>
                    <a:pt x="18098" y="22260"/>
                    <a:pt x="18182" y="22272"/>
                    <a:pt x="18265" y="22272"/>
                  </a:cubicBezTo>
                  <a:cubicBezTo>
                    <a:pt x="18741" y="22272"/>
                    <a:pt x="19241" y="22010"/>
                    <a:pt x="19801" y="21486"/>
                  </a:cubicBezTo>
                  <a:cubicBezTo>
                    <a:pt x="20325" y="21569"/>
                    <a:pt x="20872" y="21593"/>
                    <a:pt x="21432" y="21617"/>
                  </a:cubicBezTo>
                  <a:cubicBezTo>
                    <a:pt x="21622" y="21629"/>
                    <a:pt x="21801" y="21629"/>
                    <a:pt x="21980" y="21641"/>
                  </a:cubicBezTo>
                  <a:cubicBezTo>
                    <a:pt x="24944" y="21807"/>
                    <a:pt x="25159" y="22379"/>
                    <a:pt x="25456" y="24677"/>
                  </a:cubicBezTo>
                  <a:cubicBezTo>
                    <a:pt x="25623" y="26058"/>
                    <a:pt x="25456" y="27570"/>
                    <a:pt x="25456" y="28951"/>
                  </a:cubicBezTo>
                  <a:cubicBezTo>
                    <a:pt x="25456" y="31392"/>
                    <a:pt x="25456" y="33821"/>
                    <a:pt x="25456" y="36262"/>
                  </a:cubicBezTo>
                  <a:cubicBezTo>
                    <a:pt x="25456" y="36440"/>
                    <a:pt x="25504" y="36678"/>
                    <a:pt x="25682" y="36690"/>
                  </a:cubicBezTo>
                  <a:cubicBezTo>
                    <a:pt x="25687" y="36690"/>
                    <a:pt x="25691" y="36691"/>
                    <a:pt x="25696" y="36691"/>
                  </a:cubicBezTo>
                  <a:cubicBezTo>
                    <a:pt x="25887" y="36691"/>
                    <a:pt x="25944" y="36436"/>
                    <a:pt x="25944" y="36250"/>
                  </a:cubicBezTo>
                  <a:cubicBezTo>
                    <a:pt x="25956" y="33464"/>
                    <a:pt x="25968" y="30666"/>
                    <a:pt x="25980" y="27880"/>
                  </a:cubicBezTo>
                  <a:cubicBezTo>
                    <a:pt x="25992" y="26487"/>
                    <a:pt x="26016" y="25093"/>
                    <a:pt x="26004" y="23700"/>
                  </a:cubicBezTo>
                  <a:cubicBezTo>
                    <a:pt x="25992" y="22593"/>
                    <a:pt x="26052" y="21665"/>
                    <a:pt x="26635" y="20676"/>
                  </a:cubicBezTo>
                  <a:cubicBezTo>
                    <a:pt x="26802" y="20903"/>
                    <a:pt x="27028" y="21093"/>
                    <a:pt x="27337" y="21093"/>
                  </a:cubicBezTo>
                  <a:cubicBezTo>
                    <a:pt x="27576" y="21093"/>
                    <a:pt x="27778" y="20986"/>
                    <a:pt x="27945" y="20879"/>
                  </a:cubicBezTo>
                  <a:cubicBezTo>
                    <a:pt x="29147" y="20105"/>
                    <a:pt x="29683" y="18771"/>
                    <a:pt x="30159" y="17366"/>
                  </a:cubicBezTo>
                  <a:cubicBezTo>
                    <a:pt x="30445" y="16557"/>
                    <a:pt x="30814" y="15807"/>
                    <a:pt x="31266" y="15116"/>
                  </a:cubicBezTo>
                  <a:cubicBezTo>
                    <a:pt x="32581" y="15594"/>
                    <a:pt x="33923" y="15826"/>
                    <a:pt x="35239" y="15826"/>
                  </a:cubicBezTo>
                  <a:cubicBezTo>
                    <a:pt x="38680" y="15826"/>
                    <a:pt x="41953" y="14239"/>
                    <a:pt x="44149" y="11294"/>
                  </a:cubicBezTo>
                  <a:cubicBezTo>
                    <a:pt x="48156" y="5945"/>
                    <a:pt x="43939" y="1151"/>
                    <a:pt x="38630" y="1151"/>
                  </a:cubicBezTo>
                  <a:cubicBezTo>
                    <a:pt x="37912" y="1151"/>
                    <a:pt x="37174" y="1238"/>
                    <a:pt x="36434" y="1424"/>
                  </a:cubicBezTo>
                  <a:cubicBezTo>
                    <a:pt x="36122" y="398"/>
                    <a:pt x="35645" y="1"/>
                    <a:pt x="35065" y="1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20"/>
            <p:cNvSpPr/>
            <p:nvPr/>
          </p:nvSpPr>
          <p:spPr>
            <a:xfrm>
              <a:off x="6515975" y="3257075"/>
              <a:ext cx="45575" cy="35450"/>
            </a:xfrm>
            <a:custGeom>
              <a:avLst/>
              <a:gdLst/>
              <a:ahLst/>
              <a:cxnLst/>
              <a:rect l="l" t="t" r="r" b="b"/>
              <a:pathLst>
                <a:path w="1823" h="1418" extrusionOk="0">
                  <a:moveTo>
                    <a:pt x="906" y="1"/>
                  </a:moveTo>
                  <a:cubicBezTo>
                    <a:pt x="1" y="1"/>
                    <a:pt x="1" y="1417"/>
                    <a:pt x="906" y="1417"/>
                  </a:cubicBezTo>
                  <a:cubicBezTo>
                    <a:pt x="1822" y="1417"/>
                    <a:pt x="1822" y="1"/>
                    <a:pt x="906" y="1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20"/>
            <p:cNvSpPr/>
            <p:nvPr/>
          </p:nvSpPr>
          <p:spPr>
            <a:xfrm>
              <a:off x="6435900" y="3257075"/>
              <a:ext cx="45575" cy="35450"/>
            </a:xfrm>
            <a:custGeom>
              <a:avLst/>
              <a:gdLst/>
              <a:ahLst/>
              <a:cxnLst/>
              <a:rect l="l" t="t" r="r" b="b"/>
              <a:pathLst>
                <a:path w="1823" h="1418" extrusionOk="0">
                  <a:moveTo>
                    <a:pt x="906" y="1"/>
                  </a:moveTo>
                  <a:cubicBezTo>
                    <a:pt x="1" y="1"/>
                    <a:pt x="1" y="1417"/>
                    <a:pt x="906" y="1417"/>
                  </a:cubicBezTo>
                  <a:cubicBezTo>
                    <a:pt x="1811" y="1417"/>
                    <a:pt x="1823" y="1"/>
                    <a:pt x="906" y="1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20"/>
            <p:cNvSpPr/>
            <p:nvPr/>
          </p:nvSpPr>
          <p:spPr>
            <a:xfrm>
              <a:off x="6593675" y="3257075"/>
              <a:ext cx="45550" cy="35450"/>
            </a:xfrm>
            <a:custGeom>
              <a:avLst/>
              <a:gdLst/>
              <a:ahLst/>
              <a:cxnLst/>
              <a:rect l="l" t="t" r="r" b="b"/>
              <a:pathLst>
                <a:path w="1822" h="1418" extrusionOk="0">
                  <a:moveTo>
                    <a:pt x="905" y="1"/>
                  </a:moveTo>
                  <a:cubicBezTo>
                    <a:pt x="0" y="1"/>
                    <a:pt x="0" y="1417"/>
                    <a:pt x="905" y="1417"/>
                  </a:cubicBezTo>
                  <a:cubicBezTo>
                    <a:pt x="1822" y="1417"/>
                    <a:pt x="1822" y="1"/>
                    <a:pt x="905" y="1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20"/>
            <p:cNvSpPr/>
            <p:nvPr/>
          </p:nvSpPr>
          <p:spPr>
            <a:xfrm>
              <a:off x="5442025" y="3344000"/>
              <a:ext cx="45575" cy="35450"/>
            </a:xfrm>
            <a:custGeom>
              <a:avLst/>
              <a:gdLst/>
              <a:ahLst/>
              <a:cxnLst/>
              <a:rect l="l" t="t" r="r" b="b"/>
              <a:pathLst>
                <a:path w="1823" h="1418" extrusionOk="0">
                  <a:moveTo>
                    <a:pt x="906" y="0"/>
                  </a:moveTo>
                  <a:cubicBezTo>
                    <a:pt x="1" y="0"/>
                    <a:pt x="1" y="1417"/>
                    <a:pt x="906" y="1417"/>
                  </a:cubicBezTo>
                  <a:cubicBezTo>
                    <a:pt x="1823" y="1417"/>
                    <a:pt x="1823" y="0"/>
                    <a:pt x="906" y="0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20"/>
            <p:cNvSpPr/>
            <p:nvPr/>
          </p:nvSpPr>
          <p:spPr>
            <a:xfrm>
              <a:off x="5361975" y="3344000"/>
              <a:ext cx="45550" cy="35450"/>
            </a:xfrm>
            <a:custGeom>
              <a:avLst/>
              <a:gdLst/>
              <a:ahLst/>
              <a:cxnLst/>
              <a:rect l="l" t="t" r="r" b="b"/>
              <a:pathLst>
                <a:path w="1822" h="1418" extrusionOk="0">
                  <a:moveTo>
                    <a:pt x="905" y="0"/>
                  </a:moveTo>
                  <a:cubicBezTo>
                    <a:pt x="0" y="0"/>
                    <a:pt x="0" y="1417"/>
                    <a:pt x="905" y="1417"/>
                  </a:cubicBezTo>
                  <a:cubicBezTo>
                    <a:pt x="1810" y="1417"/>
                    <a:pt x="1822" y="0"/>
                    <a:pt x="905" y="0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20"/>
            <p:cNvSpPr/>
            <p:nvPr/>
          </p:nvSpPr>
          <p:spPr>
            <a:xfrm>
              <a:off x="5519725" y="3344000"/>
              <a:ext cx="45575" cy="35450"/>
            </a:xfrm>
            <a:custGeom>
              <a:avLst/>
              <a:gdLst/>
              <a:ahLst/>
              <a:cxnLst/>
              <a:rect l="l" t="t" r="r" b="b"/>
              <a:pathLst>
                <a:path w="1823" h="1418" extrusionOk="0">
                  <a:moveTo>
                    <a:pt x="905" y="0"/>
                  </a:moveTo>
                  <a:cubicBezTo>
                    <a:pt x="1" y="0"/>
                    <a:pt x="1" y="1417"/>
                    <a:pt x="905" y="1417"/>
                  </a:cubicBezTo>
                  <a:cubicBezTo>
                    <a:pt x="1822" y="1417"/>
                    <a:pt x="1822" y="0"/>
                    <a:pt x="905" y="0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734" name="Google Shape;734;p20"/>
          <p:cNvCxnSpPr/>
          <p:nvPr/>
        </p:nvCxnSpPr>
        <p:spPr>
          <a:xfrm>
            <a:off x="4480316" y="1162450"/>
            <a:ext cx="0" cy="2729100"/>
          </a:xfrm>
          <a:prstGeom prst="straightConnector1">
            <a:avLst/>
          </a:prstGeom>
          <a:noFill/>
          <a:ln w="19050" cap="flat" cmpd="sng">
            <a:solidFill>
              <a:srgbClr val="053B5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5" name="Google Shape;735;p20"/>
          <p:cNvSpPr txBox="1"/>
          <p:nvPr/>
        </p:nvSpPr>
        <p:spPr>
          <a:xfrm>
            <a:off x="780150" y="1806300"/>
            <a:ext cx="3537000" cy="25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❏"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Organización en la investigación.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❏"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Objetivos claros.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❏"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Definir perfil del experto.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❏"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Planificar la entrevista. 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❏"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Mantener un tono de voz agradable del entrevistador.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❏"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Mantener una postura cómoda y amigable. 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6" name="Google Shape;736;p20"/>
          <p:cNvSpPr txBox="1"/>
          <p:nvPr/>
        </p:nvSpPr>
        <p:spPr>
          <a:xfrm>
            <a:off x="4643500" y="1691225"/>
            <a:ext cx="3966300" cy="253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❏"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Desorganización en la investigación.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❏"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Imprecisión en sus objetivos.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❏"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Pedirle a cualquiera un juicio de experto. 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❏"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Improvisar la entrevista. 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❏"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Variar en el tono de voz del entrevistador.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❏"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Mantener una postura erguida y apenada.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7" name="Google Shape;737;p20"/>
          <p:cNvSpPr txBox="1"/>
          <p:nvPr/>
        </p:nvSpPr>
        <p:spPr>
          <a:xfrm>
            <a:off x="52300" y="4625425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Adaptado de R. (2020, 11 marzo)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15"/>
          <p:cNvSpPr txBox="1">
            <a:spLocks noGrp="1"/>
          </p:cNvSpPr>
          <p:nvPr>
            <p:ph type="title"/>
          </p:nvPr>
        </p:nvSpPr>
        <p:spPr>
          <a:xfrm>
            <a:off x="717525" y="324390"/>
            <a:ext cx="770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Referencias.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743" name="Google Shape;743;p15"/>
          <p:cNvSpPr txBox="1">
            <a:spLocks noGrp="1"/>
          </p:cNvSpPr>
          <p:nvPr>
            <p:ph type="subTitle" idx="1"/>
          </p:nvPr>
        </p:nvSpPr>
        <p:spPr>
          <a:xfrm>
            <a:off x="1258850" y="1201909"/>
            <a:ext cx="6960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/>
              <a:t>Mercury is the closest planet to the Sun and the smallest one in the Solar System</a:t>
            </a:r>
            <a:endParaRPr/>
          </a:p>
        </p:txBody>
      </p:sp>
      <p:grpSp>
        <p:nvGrpSpPr>
          <p:cNvPr id="744" name="Google Shape;744;p15"/>
          <p:cNvGrpSpPr/>
          <p:nvPr/>
        </p:nvGrpSpPr>
        <p:grpSpPr>
          <a:xfrm flipH="1">
            <a:off x="1182645" y="1028377"/>
            <a:ext cx="446222" cy="77476"/>
            <a:chOff x="6146875" y="1767300"/>
            <a:chExt cx="331025" cy="57475"/>
          </a:xfrm>
        </p:grpSpPr>
        <p:sp>
          <p:nvSpPr>
            <p:cNvPr id="745" name="Google Shape;745;p15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9F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5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9F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5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rgbClr val="9F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8" name="Google Shape;748;p15"/>
          <p:cNvSpPr txBox="1">
            <a:spLocks noGrp="1"/>
          </p:cNvSpPr>
          <p:nvPr>
            <p:ph type="subTitle" idx="1"/>
          </p:nvPr>
        </p:nvSpPr>
        <p:spPr>
          <a:xfrm>
            <a:off x="1258850" y="1735309"/>
            <a:ext cx="6960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R. (2020, 11 marzo). </a:t>
            </a:r>
            <a:r>
              <a:rPr lang="en" sz="12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Motivación Laboral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Características. </a:t>
            </a:r>
            <a:r>
              <a:rPr lang="en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https://www.caracteristicas.co/motivacion-laboral/#ixzz6z1UFw2sv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endParaRPr/>
          </a:p>
        </p:txBody>
      </p:sp>
      <p:sp>
        <p:nvSpPr>
          <p:cNvPr id="749" name="Google Shape;749;p15"/>
          <p:cNvSpPr txBox="1">
            <a:spLocks noGrp="1"/>
          </p:cNvSpPr>
          <p:nvPr>
            <p:ph type="subTitle" idx="1"/>
          </p:nvPr>
        </p:nvSpPr>
        <p:spPr>
          <a:xfrm>
            <a:off x="1258850" y="2268702"/>
            <a:ext cx="6960300" cy="12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200">
                <a:solidFill>
                  <a:srgbClr val="000000"/>
                </a:solidFill>
              </a:rPr>
              <a:t>Robles, Bernardo. (2011). La entrevista en profundidad: una técnica útil dentro del campo antropofísico. </a:t>
            </a:r>
            <a:r>
              <a:rPr lang="en" sz="1200" i="1">
                <a:solidFill>
                  <a:srgbClr val="000000"/>
                </a:solidFill>
              </a:rPr>
              <a:t>Cuicuilco</a:t>
            </a:r>
            <a:r>
              <a:rPr lang="en" sz="1200">
                <a:solidFill>
                  <a:srgbClr val="000000"/>
                </a:solidFill>
              </a:rPr>
              <a:t>, </a:t>
            </a:r>
            <a:r>
              <a:rPr lang="en" sz="1200" i="1">
                <a:solidFill>
                  <a:srgbClr val="000000"/>
                </a:solidFill>
              </a:rPr>
              <a:t>18</a:t>
            </a:r>
            <a:r>
              <a:rPr lang="en" sz="1200">
                <a:solidFill>
                  <a:srgbClr val="000000"/>
                </a:solidFill>
              </a:rPr>
              <a:t>(52), 39-49. Recuperado en 16 de septiembre de 2021, de </a:t>
            </a:r>
            <a:r>
              <a:rPr lang="en" sz="1200" u="sng">
                <a:solidFill>
                  <a:schemeClr val="hlink"/>
                </a:solidFill>
                <a:hlinkClick r:id="rId4"/>
              </a:rPr>
              <a:t>http://www.scielo.org.mx/scielo.php?script=sci_arttext&amp;pid=S0185-16592011000300004&amp;lng=es&amp;tlng=</a:t>
            </a:r>
            <a:r>
              <a:rPr lang="en" sz="1200" u="sng">
                <a:solidFill>
                  <a:schemeClr val="hlink"/>
                </a:solidFill>
                <a:hlinkClick r:id="rId4"/>
              </a:rPr>
              <a:t>es</a:t>
            </a:r>
            <a:r>
              <a:rPr lang="en" sz="1200">
                <a:solidFill>
                  <a:srgbClr val="000000"/>
                </a:solidFill>
              </a:rPr>
              <a:t>. </a:t>
            </a:r>
            <a:endParaRPr sz="1200">
              <a:solidFill>
                <a:srgbClr val="000000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000000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000000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000000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endParaRPr sz="1200">
              <a:solidFill>
                <a:srgbClr val="000000"/>
              </a:solidFill>
            </a:endParaRPr>
          </a:p>
        </p:txBody>
      </p:sp>
      <p:sp>
        <p:nvSpPr>
          <p:cNvPr id="750" name="Google Shape;750;p15"/>
          <p:cNvSpPr txBox="1"/>
          <p:nvPr/>
        </p:nvSpPr>
        <p:spPr>
          <a:xfrm>
            <a:off x="1258850" y="3226025"/>
            <a:ext cx="60117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https://oei.org.ar/ibertic/evaluacion/pdfs/ibertic_guia_entrevistas.pdf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https://www.questionpro.com/blog/es/entrevistas-a-profundidad/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5"/>
          <p:cNvSpPr txBox="1"/>
          <p:nvPr/>
        </p:nvSpPr>
        <p:spPr>
          <a:xfrm>
            <a:off x="1337825" y="3870625"/>
            <a:ext cx="67671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Conxa, P. (2012). La comunicación en el entrevista. Manual de la entrevista psicológica [Libro]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Ibertic. (s.f). Entrevista en profundidad: Guia y prácticas para su desarrollo.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25"/>
          <p:cNvSpPr txBox="1">
            <a:spLocks noGrp="1"/>
          </p:cNvSpPr>
          <p:nvPr>
            <p:ph type="title"/>
          </p:nvPr>
        </p:nvSpPr>
        <p:spPr>
          <a:xfrm>
            <a:off x="4412250" y="1165025"/>
            <a:ext cx="4014000" cy="12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9400"/>
              <a:t>Gracias!</a:t>
            </a:r>
            <a:endParaRPr sz="9400"/>
          </a:p>
        </p:txBody>
      </p:sp>
      <p:grpSp>
        <p:nvGrpSpPr>
          <p:cNvPr id="757" name="Google Shape;757;p25"/>
          <p:cNvGrpSpPr/>
          <p:nvPr/>
        </p:nvGrpSpPr>
        <p:grpSpPr>
          <a:xfrm flipH="1">
            <a:off x="156" y="1516237"/>
            <a:ext cx="7781496" cy="3653190"/>
            <a:chOff x="1500607" y="1029675"/>
            <a:chExt cx="6216743" cy="2918583"/>
          </a:xfrm>
        </p:grpSpPr>
        <p:sp>
          <p:nvSpPr>
            <p:cNvPr id="758" name="Google Shape;758;p25"/>
            <p:cNvSpPr/>
            <p:nvPr/>
          </p:nvSpPr>
          <p:spPr>
            <a:xfrm rot="-245308">
              <a:off x="1551049" y="2246812"/>
              <a:ext cx="4043257" cy="1559295"/>
            </a:xfrm>
            <a:custGeom>
              <a:avLst/>
              <a:gdLst/>
              <a:ahLst/>
              <a:cxnLst/>
              <a:rect l="l" t="t" r="r" b="b"/>
              <a:pathLst>
                <a:path w="161723" h="62369" extrusionOk="0">
                  <a:moveTo>
                    <a:pt x="81754" y="1"/>
                  </a:moveTo>
                  <a:cubicBezTo>
                    <a:pt x="78087" y="1"/>
                    <a:pt x="74357" y="653"/>
                    <a:pt x="70723" y="2028"/>
                  </a:cubicBezTo>
                  <a:cubicBezTo>
                    <a:pt x="66640" y="3576"/>
                    <a:pt x="63056" y="5897"/>
                    <a:pt x="60103" y="8755"/>
                  </a:cubicBezTo>
                  <a:cubicBezTo>
                    <a:pt x="57365" y="11410"/>
                    <a:pt x="53697" y="12839"/>
                    <a:pt x="49899" y="13017"/>
                  </a:cubicBezTo>
                  <a:cubicBezTo>
                    <a:pt x="48161" y="13100"/>
                    <a:pt x="46423" y="13458"/>
                    <a:pt x="44708" y="14101"/>
                  </a:cubicBezTo>
                  <a:cubicBezTo>
                    <a:pt x="40612" y="15648"/>
                    <a:pt x="37457" y="18625"/>
                    <a:pt x="35612" y="22244"/>
                  </a:cubicBezTo>
                  <a:cubicBezTo>
                    <a:pt x="32049" y="19635"/>
                    <a:pt x="27706" y="18182"/>
                    <a:pt x="23226" y="18182"/>
                  </a:cubicBezTo>
                  <a:cubicBezTo>
                    <a:pt x="20491" y="18182"/>
                    <a:pt x="17704" y="18724"/>
                    <a:pt x="15014" y="19875"/>
                  </a:cubicBezTo>
                  <a:cubicBezTo>
                    <a:pt x="5084" y="24114"/>
                    <a:pt x="0" y="35448"/>
                    <a:pt x="3429" y="45676"/>
                  </a:cubicBezTo>
                  <a:cubicBezTo>
                    <a:pt x="6381" y="54486"/>
                    <a:pt x="14552" y="59951"/>
                    <a:pt x="23240" y="59951"/>
                  </a:cubicBezTo>
                  <a:cubicBezTo>
                    <a:pt x="25695" y="59951"/>
                    <a:pt x="28191" y="59515"/>
                    <a:pt x="30623" y="58594"/>
                  </a:cubicBezTo>
                  <a:cubicBezTo>
                    <a:pt x="36910" y="56213"/>
                    <a:pt x="41363" y="51141"/>
                    <a:pt x="43196" y="45188"/>
                  </a:cubicBezTo>
                  <a:cubicBezTo>
                    <a:pt x="45510" y="46329"/>
                    <a:pt x="48075" y="46940"/>
                    <a:pt x="50697" y="46940"/>
                  </a:cubicBezTo>
                  <a:cubicBezTo>
                    <a:pt x="51989" y="46940"/>
                    <a:pt x="53294" y="46792"/>
                    <a:pt x="54590" y="46486"/>
                  </a:cubicBezTo>
                  <a:cubicBezTo>
                    <a:pt x="60174" y="56417"/>
                    <a:pt x="70685" y="62368"/>
                    <a:pt x="81765" y="62368"/>
                  </a:cubicBezTo>
                  <a:cubicBezTo>
                    <a:pt x="85429" y="62368"/>
                    <a:pt x="89155" y="61717"/>
                    <a:pt x="92786" y="60344"/>
                  </a:cubicBezTo>
                  <a:cubicBezTo>
                    <a:pt x="98882" y="58046"/>
                    <a:pt x="103823" y="54034"/>
                    <a:pt x="107287" y="49081"/>
                  </a:cubicBezTo>
                  <a:cubicBezTo>
                    <a:pt x="110418" y="52024"/>
                    <a:pt x="114592" y="53700"/>
                    <a:pt x="118927" y="53700"/>
                  </a:cubicBezTo>
                  <a:cubicBezTo>
                    <a:pt x="120923" y="53700"/>
                    <a:pt x="122954" y="53344"/>
                    <a:pt x="124933" y="52593"/>
                  </a:cubicBezTo>
                  <a:cubicBezTo>
                    <a:pt x="127016" y="51808"/>
                    <a:pt x="128862" y="50641"/>
                    <a:pt x="130409" y="49224"/>
                  </a:cubicBezTo>
                  <a:cubicBezTo>
                    <a:pt x="132469" y="53791"/>
                    <a:pt x="137000" y="56571"/>
                    <a:pt x="141800" y="56571"/>
                  </a:cubicBezTo>
                  <a:cubicBezTo>
                    <a:pt x="143269" y="56571"/>
                    <a:pt x="144764" y="56310"/>
                    <a:pt x="146221" y="55760"/>
                  </a:cubicBezTo>
                  <a:cubicBezTo>
                    <a:pt x="152722" y="53296"/>
                    <a:pt x="161723" y="50593"/>
                    <a:pt x="159163" y="44092"/>
                  </a:cubicBezTo>
                  <a:cubicBezTo>
                    <a:pt x="157281" y="39306"/>
                    <a:pt x="153021" y="31180"/>
                    <a:pt x="143982" y="31180"/>
                  </a:cubicBezTo>
                  <a:cubicBezTo>
                    <a:pt x="142611" y="31180"/>
                    <a:pt x="141129" y="31367"/>
                    <a:pt x="139530" y="31781"/>
                  </a:cubicBezTo>
                  <a:cubicBezTo>
                    <a:pt x="138946" y="31936"/>
                    <a:pt x="138375" y="32031"/>
                    <a:pt x="137839" y="32222"/>
                  </a:cubicBezTo>
                  <a:cubicBezTo>
                    <a:pt x="137589" y="32303"/>
                    <a:pt x="137335" y="32342"/>
                    <a:pt x="137087" y="32342"/>
                  </a:cubicBezTo>
                  <a:cubicBezTo>
                    <a:pt x="136094" y="32342"/>
                    <a:pt x="135174" y="31726"/>
                    <a:pt x="134803" y="30746"/>
                  </a:cubicBezTo>
                  <a:cubicBezTo>
                    <a:pt x="134803" y="30734"/>
                    <a:pt x="134803" y="30734"/>
                    <a:pt x="134803" y="30722"/>
                  </a:cubicBezTo>
                  <a:cubicBezTo>
                    <a:pt x="132229" y="23933"/>
                    <a:pt x="125775" y="19752"/>
                    <a:pt x="118918" y="19752"/>
                  </a:cubicBezTo>
                  <a:cubicBezTo>
                    <a:pt x="116924" y="19752"/>
                    <a:pt x="114896" y="20106"/>
                    <a:pt x="112919" y="20851"/>
                  </a:cubicBezTo>
                  <a:cubicBezTo>
                    <a:pt x="112395" y="21054"/>
                    <a:pt x="111883" y="21280"/>
                    <a:pt x="111395" y="21518"/>
                  </a:cubicBezTo>
                  <a:cubicBezTo>
                    <a:pt x="111240" y="21066"/>
                    <a:pt x="111086" y="20613"/>
                    <a:pt x="110919" y="20149"/>
                  </a:cubicBezTo>
                  <a:cubicBezTo>
                    <a:pt x="106198" y="7683"/>
                    <a:pt x="94343" y="1"/>
                    <a:pt x="81754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25"/>
            <p:cNvSpPr/>
            <p:nvPr/>
          </p:nvSpPr>
          <p:spPr>
            <a:xfrm>
              <a:off x="3224150" y="1029675"/>
              <a:ext cx="4493200" cy="2136025"/>
            </a:xfrm>
            <a:custGeom>
              <a:avLst/>
              <a:gdLst/>
              <a:ahLst/>
              <a:cxnLst/>
              <a:rect l="l" t="t" r="r" b="b"/>
              <a:pathLst>
                <a:path w="179728" h="85441" extrusionOk="0">
                  <a:moveTo>
                    <a:pt x="102203" y="0"/>
                  </a:moveTo>
                  <a:cubicBezTo>
                    <a:pt x="94916" y="0"/>
                    <a:pt x="87692" y="2005"/>
                    <a:pt x="81381" y="5929"/>
                  </a:cubicBezTo>
                  <a:cubicBezTo>
                    <a:pt x="76762" y="8799"/>
                    <a:pt x="72737" y="12585"/>
                    <a:pt x="69523" y="16966"/>
                  </a:cubicBezTo>
                  <a:cubicBezTo>
                    <a:pt x="68072" y="18944"/>
                    <a:pt x="63057" y="30729"/>
                    <a:pt x="61381" y="30729"/>
                  </a:cubicBezTo>
                  <a:cubicBezTo>
                    <a:pt x="61351" y="30729"/>
                    <a:pt x="61323" y="30725"/>
                    <a:pt x="61296" y="30718"/>
                  </a:cubicBezTo>
                  <a:cubicBezTo>
                    <a:pt x="58861" y="30055"/>
                    <a:pt x="56373" y="29676"/>
                    <a:pt x="53904" y="29676"/>
                  </a:cubicBezTo>
                  <a:cubicBezTo>
                    <a:pt x="50563" y="29676"/>
                    <a:pt x="47257" y="30369"/>
                    <a:pt x="44162" y="31992"/>
                  </a:cubicBezTo>
                  <a:cubicBezTo>
                    <a:pt x="40126" y="34111"/>
                    <a:pt x="37293" y="37100"/>
                    <a:pt x="35340" y="40731"/>
                  </a:cubicBezTo>
                  <a:cubicBezTo>
                    <a:pt x="33304" y="44493"/>
                    <a:pt x="29470" y="46994"/>
                    <a:pt x="25196" y="47279"/>
                  </a:cubicBezTo>
                  <a:cubicBezTo>
                    <a:pt x="24696" y="47315"/>
                    <a:pt x="24219" y="47375"/>
                    <a:pt x="23779" y="47458"/>
                  </a:cubicBezTo>
                  <a:cubicBezTo>
                    <a:pt x="21088" y="47970"/>
                    <a:pt x="18552" y="49303"/>
                    <a:pt x="16326" y="50863"/>
                  </a:cubicBezTo>
                  <a:cubicBezTo>
                    <a:pt x="10920" y="54649"/>
                    <a:pt x="5431" y="60483"/>
                    <a:pt x="3776" y="66877"/>
                  </a:cubicBezTo>
                  <a:cubicBezTo>
                    <a:pt x="1" y="81378"/>
                    <a:pt x="872" y="85441"/>
                    <a:pt x="3800" y="85441"/>
                  </a:cubicBezTo>
                  <a:cubicBezTo>
                    <a:pt x="7532" y="85441"/>
                    <a:pt x="14605" y="78839"/>
                    <a:pt x="19652" y="78839"/>
                  </a:cubicBezTo>
                  <a:cubicBezTo>
                    <a:pt x="20122" y="78839"/>
                    <a:pt x="20574" y="78896"/>
                    <a:pt x="21005" y="79021"/>
                  </a:cubicBezTo>
                  <a:cubicBezTo>
                    <a:pt x="22518" y="79460"/>
                    <a:pt x="24042" y="79669"/>
                    <a:pt x="25541" y="79669"/>
                  </a:cubicBezTo>
                  <a:cubicBezTo>
                    <a:pt x="32264" y="79669"/>
                    <a:pt x="38473" y="75465"/>
                    <a:pt x="40829" y="68913"/>
                  </a:cubicBezTo>
                  <a:cubicBezTo>
                    <a:pt x="42984" y="70592"/>
                    <a:pt x="45484" y="71913"/>
                    <a:pt x="48270" y="72723"/>
                  </a:cubicBezTo>
                  <a:cubicBezTo>
                    <a:pt x="50323" y="73318"/>
                    <a:pt x="52392" y="73601"/>
                    <a:pt x="54427" y="73601"/>
                  </a:cubicBezTo>
                  <a:cubicBezTo>
                    <a:pt x="60698" y="73601"/>
                    <a:pt x="66641" y="70908"/>
                    <a:pt x="70785" y="66341"/>
                  </a:cubicBezTo>
                  <a:cubicBezTo>
                    <a:pt x="75785" y="72413"/>
                    <a:pt x="82608" y="77093"/>
                    <a:pt x="90740" y="79450"/>
                  </a:cubicBezTo>
                  <a:cubicBezTo>
                    <a:pt x="94507" y="80543"/>
                    <a:pt x="98305" y="81063"/>
                    <a:pt x="102041" y="81063"/>
                  </a:cubicBezTo>
                  <a:cubicBezTo>
                    <a:pt x="117641" y="81063"/>
                    <a:pt x="132151" y="71983"/>
                    <a:pt x="138817" y="57554"/>
                  </a:cubicBezTo>
                  <a:cubicBezTo>
                    <a:pt x="139932" y="57726"/>
                    <a:pt x="141046" y="57809"/>
                    <a:pt x="142150" y="57809"/>
                  </a:cubicBezTo>
                  <a:cubicBezTo>
                    <a:pt x="146184" y="57809"/>
                    <a:pt x="150087" y="56695"/>
                    <a:pt x="153462" y="54685"/>
                  </a:cubicBezTo>
                  <a:cubicBezTo>
                    <a:pt x="156438" y="62210"/>
                    <a:pt x="162749" y="68330"/>
                    <a:pt x="171131" y="70770"/>
                  </a:cubicBezTo>
                  <a:cubicBezTo>
                    <a:pt x="173661" y="71495"/>
                    <a:pt x="176211" y="71849"/>
                    <a:pt x="178721" y="71849"/>
                  </a:cubicBezTo>
                  <a:cubicBezTo>
                    <a:pt x="179057" y="71849"/>
                    <a:pt x="179392" y="71843"/>
                    <a:pt x="179727" y="71830"/>
                  </a:cubicBezTo>
                  <a:lnTo>
                    <a:pt x="179727" y="17550"/>
                  </a:lnTo>
                  <a:cubicBezTo>
                    <a:pt x="179375" y="17536"/>
                    <a:pt x="179024" y="17529"/>
                    <a:pt x="178674" y="17529"/>
                  </a:cubicBezTo>
                  <a:cubicBezTo>
                    <a:pt x="176036" y="17529"/>
                    <a:pt x="173444" y="17921"/>
                    <a:pt x="170964" y="18657"/>
                  </a:cubicBezTo>
                  <a:cubicBezTo>
                    <a:pt x="168861" y="19285"/>
                    <a:pt x="166703" y="19590"/>
                    <a:pt x="164553" y="19590"/>
                  </a:cubicBezTo>
                  <a:cubicBezTo>
                    <a:pt x="160545" y="19590"/>
                    <a:pt x="156562" y="18529"/>
                    <a:pt x="152997" y="16514"/>
                  </a:cubicBezTo>
                  <a:cubicBezTo>
                    <a:pt x="151533" y="15704"/>
                    <a:pt x="149961" y="15037"/>
                    <a:pt x="148295" y="14549"/>
                  </a:cubicBezTo>
                  <a:cubicBezTo>
                    <a:pt x="146544" y="14037"/>
                    <a:pt x="144794" y="13763"/>
                    <a:pt x="143068" y="13692"/>
                  </a:cubicBezTo>
                  <a:cubicBezTo>
                    <a:pt x="136841" y="13430"/>
                    <a:pt x="130864" y="11346"/>
                    <a:pt x="125827" y="7691"/>
                  </a:cubicBezTo>
                  <a:cubicBezTo>
                    <a:pt x="122148" y="5012"/>
                    <a:pt x="117945" y="2917"/>
                    <a:pt x="113314" y="1583"/>
                  </a:cubicBezTo>
                  <a:cubicBezTo>
                    <a:pt x="109669" y="524"/>
                    <a:pt x="105928" y="0"/>
                    <a:pt x="102203" y="0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25"/>
            <p:cNvSpPr/>
            <p:nvPr/>
          </p:nvSpPr>
          <p:spPr>
            <a:xfrm>
              <a:off x="3467075" y="1618950"/>
              <a:ext cx="3197150" cy="1442825"/>
            </a:xfrm>
            <a:custGeom>
              <a:avLst/>
              <a:gdLst/>
              <a:ahLst/>
              <a:cxnLst/>
              <a:rect l="l" t="t" r="r" b="b"/>
              <a:pathLst>
                <a:path w="127886" h="57713" extrusionOk="0">
                  <a:moveTo>
                    <a:pt x="89899" y="1"/>
                  </a:moveTo>
                  <a:cubicBezTo>
                    <a:pt x="89297" y="1"/>
                    <a:pt x="88668" y="44"/>
                    <a:pt x="88024" y="146"/>
                  </a:cubicBezTo>
                  <a:cubicBezTo>
                    <a:pt x="80701" y="1325"/>
                    <a:pt x="74915" y="9278"/>
                    <a:pt x="69998" y="12326"/>
                  </a:cubicBezTo>
                  <a:cubicBezTo>
                    <a:pt x="68542" y="13225"/>
                    <a:pt x="67312" y="13550"/>
                    <a:pt x="66173" y="13550"/>
                  </a:cubicBezTo>
                  <a:cubicBezTo>
                    <a:pt x="63466" y="13550"/>
                    <a:pt x="61279" y="11712"/>
                    <a:pt x="57817" y="11385"/>
                  </a:cubicBezTo>
                  <a:cubicBezTo>
                    <a:pt x="57711" y="11375"/>
                    <a:pt x="57604" y="11371"/>
                    <a:pt x="57497" y="11371"/>
                  </a:cubicBezTo>
                  <a:cubicBezTo>
                    <a:pt x="52599" y="11371"/>
                    <a:pt x="45820" y="21458"/>
                    <a:pt x="43304" y="21458"/>
                  </a:cubicBezTo>
                  <a:cubicBezTo>
                    <a:pt x="40732" y="21458"/>
                    <a:pt x="30433" y="33162"/>
                    <a:pt x="27385" y="35972"/>
                  </a:cubicBezTo>
                  <a:cubicBezTo>
                    <a:pt x="24609" y="38531"/>
                    <a:pt x="19513" y="44585"/>
                    <a:pt x="16503" y="44585"/>
                  </a:cubicBezTo>
                  <a:cubicBezTo>
                    <a:pt x="16207" y="44585"/>
                    <a:pt x="15932" y="44527"/>
                    <a:pt x="15681" y="44401"/>
                  </a:cubicBezTo>
                  <a:cubicBezTo>
                    <a:pt x="15553" y="44337"/>
                    <a:pt x="15404" y="44307"/>
                    <a:pt x="15237" y="44307"/>
                  </a:cubicBezTo>
                  <a:cubicBezTo>
                    <a:pt x="11725" y="44307"/>
                    <a:pt x="1" y="57713"/>
                    <a:pt x="1" y="57713"/>
                  </a:cubicBezTo>
                  <a:lnTo>
                    <a:pt x="95513" y="48616"/>
                  </a:lnTo>
                  <a:lnTo>
                    <a:pt x="127886" y="30662"/>
                  </a:lnTo>
                  <a:lnTo>
                    <a:pt x="110967" y="13029"/>
                  </a:lnTo>
                  <a:lnTo>
                    <a:pt x="95751" y="1325"/>
                  </a:lnTo>
                  <a:cubicBezTo>
                    <a:pt x="95751" y="1325"/>
                    <a:pt x="93231" y="1"/>
                    <a:pt x="89899" y="1"/>
                  </a:cubicBez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25"/>
            <p:cNvSpPr/>
            <p:nvPr/>
          </p:nvSpPr>
          <p:spPr>
            <a:xfrm>
              <a:off x="3835575" y="1652050"/>
              <a:ext cx="2266675" cy="1369550"/>
            </a:xfrm>
            <a:custGeom>
              <a:avLst/>
              <a:gdLst/>
              <a:ahLst/>
              <a:cxnLst/>
              <a:rect l="l" t="t" r="r" b="b"/>
              <a:pathLst>
                <a:path w="90667" h="54782" extrusionOk="0">
                  <a:moveTo>
                    <a:pt x="81011" y="1"/>
                  </a:moveTo>
                  <a:cubicBezTo>
                    <a:pt x="81011" y="1"/>
                    <a:pt x="71236" y="1406"/>
                    <a:pt x="68593" y="7371"/>
                  </a:cubicBezTo>
                  <a:cubicBezTo>
                    <a:pt x="65961" y="13336"/>
                    <a:pt x="61925" y="14014"/>
                    <a:pt x="57532" y="16407"/>
                  </a:cubicBezTo>
                  <a:cubicBezTo>
                    <a:pt x="53150" y="18789"/>
                    <a:pt x="48364" y="27135"/>
                    <a:pt x="45113" y="27206"/>
                  </a:cubicBezTo>
                  <a:cubicBezTo>
                    <a:pt x="41863" y="27290"/>
                    <a:pt x="35410" y="33707"/>
                    <a:pt x="30147" y="38803"/>
                  </a:cubicBezTo>
                  <a:cubicBezTo>
                    <a:pt x="28724" y="40175"/>
                    <a:pt x="27541" y="40661"/>
                    <a:pt x="26505" y="40661"/>
                  </a:cubicBezTo>
                  <a:cubicBezTo>
                    <a:pt x="23991" y="40661"/>
                    <a:pt x="22338" y="37800"/>
                    <a:pt x="20193" y="37800"/>
                  </a:cubicBezTo>
                  <a:cubicBezTo>
                    <a:pt x="19946" y="37800"/>
                    <a:pt x="19693" y="37838"/>
                    <a:pt x="19432" y="37922"/>
                  </a:cubicBezTo>
                  <a:cubicBezTo>
                    <a:pt x="8430" y="41482"/>
                    <a:pt x="1" y="54781"/>
                    <a:pt x="1" y="54781"/>
                  </a:cubicBezTo>
                  <a:cubicBezTo>
                    <a:pt x="1" y="54781"/>
                    <a:pt x="32600" y="54424"/>
                    <a:pt x="36291" y="53019"/>
                  </a:cubicBezTo>
                  <a:cubicBezTo>
                    <a:pt x="39982" y="51614"/>
                    <a:pt x="79415" y="39148"/>
                    <a:pt x="79415" y="39148"/>
                  </a:cubicBezTo>
                  <a:cubicBezTo>
                    <a:pt x="79415" y="39148"/>
                    <a:pt x="89417" y="33088"/>
                    <a:pt x="89488" y="31778"/>
                  </a:cubicBezTo>
                  <a:cubicBezTo>
                    <a:pt x="89559" y="30469"/>
                    <a:pt x="90667" y="10014"/>
                    <a:pt x="86714" y="4382"/>
                  </a:cubicBezTo>
                  <a:cubicBezTo>
                    <a:pt x="85166" y="2180"/>
                    <a:pt x="81011" y="1"/>
                    <a:pt x="810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25"/>
            <p:cNvSpPr/>
            <p:nvPr/>
          </p:nvSpPr>
          <p:spPr>
            <a:xfrm>
              <a:off x="5061325" y="1247825"/>
              <a:ext cx="2656000" cy="1751750"/>
            </a:xfrm>
            <a:custGeom>
              <a:avLst/>
              <a:gdLst/>
              <a:ahLst/>
              <a:cxnLst/>
              <a:rect l="l" t="t" r="r" b="b"/>
              <a:pathLst>
                <a:path w="106240" h="70070" extrusionOk="0">
                  <a:moveTo>
                    <a:pt x="71785" y="1"/>
                  </a:moveTo>
                  <a:cubicBezTo>
                    <a:pt x="66349" y="1"/>
                    <a:pt x="54946" y="14020"/>
                    <a:pt x="52864" y="17348"/>
                  </a:cubicBezTo>
                  <a:cubicBezTo>
                    <a:pt x="51160" y="20088"/>
                    <a:pt x="49696" y="22326"/>
                    <a:pt x="47755" y="22326"/>
                  </a:cubicBezTo>
                  <a:cubicBezTo>
                    <a:pt x="47039" y="22326"/>
                    <a:pt x="46258" y="22021"/>
                    <a:pt x="45375" y="21325"/>
                  </a:cubicBezTo>
                  <a:cubicBezTo>
                    <a:pt x="44572" y="20694"/>
                    <a:pt x="43679" y="20286"/>
                    <a:pt x="42635" y="20286"/>
                  </a:cubicBezTo>
                  <a:cubicBezTo>
                    <a:pt x="39424" y="20286"/>
                    <a:pt x="34780" y="24149"/>
                    <a:pt x="26909" y="37268"/>
                  </a:cubicBezTo>
                  <a:cubicBezTo>
                    <a:pt x="24563" y="41173"/>
                    <a:pt x="9716" y="50757"/>
                    <a:pt x="5739" y="51662"/>
                  </a:cubicBezTo>
                  <a:cubicBezTo>
                    <a:pt x="1751" y="52579"/>
                    <a:pt x="1" y="70069"/>
                    <a:pt x="1" y="70069"/>
                  </a:cubicBezTo>
                  <a:lnTo>
                    <a:pt x="92905" y="67688"/>
                  </a:lnTo>
                  <a:lnTo>
                    <a:pt x="106240" y="58949"/>
                  </a:lnTo>
                  <a:lnTo>
                    <a:pt x="106240" y="37196"/>
                  </a:lnTo>
                  <a:cubicBezTo>
                    <a:pt x="104430" y="33088"/>
                    <a:pt x="101204" y="26278"/>
                    <a:pt x="98525" y="23433"/>
                  </a:cubicBezTo>
                  <a:cubicBezTo>
                    <a:pt x="96976" y="21796"/>
                    <a:pt x="96064" y="21396"/>
                    <a:pt x="95268" y="21396"/>
                  </a:cubicBezTo>
                  <a:cubicBezTo>
                    <a:pt x="94508" y="21396"/>
                    <a:pt x="93853" y="21761"/>
                    <a:pt x="92848" y="21761"/>
                  </a:cubicBezTo>
                  <a:cubicBezTo>
                    <a:pt x="92195" y="21761"/>
                    <a:pt x="91394" y="21607"/>
                    <a:pt x="90321" y="21099"/>
                  </a:cubicBezTo>
                  <a:cubicBezTo>
                    <a:pt x="85880" y="18991"/>
                    <a:pt x="77689" y="5180"/>
                    <a:pt x="73534" y="727"/>
                  </a:cubicBezTo>
                  <a:cubicBezTo>
                    <a:pt x="73067" y="226"/>
                    <a:pt x="72474" y="1"/>
                    <a:pt x="71785" y="1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]]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25"/>
            <p:cNvSpPr/>
            <p:nvPr/>
          </p:nvSpPr>
          <p:spPr>
            <a:xfrm>
              <a:off x="5394400" y="1325825"/>
              <a:ext cx="2322925" cy="1665100"/>
            </a:xfrm>
            <a:custGeom>
              <a:avLst/>
              <a:gdLst/>
              <a:ahLst/>
              <a:cxnLst/>
              <a:rect l="l" t="t" r="r" b="b"/>
              <a:pathLst>
                <a:path w="92917" h="66604" extrusionOk="0">
                  <a:moveTo>
                    <a:pt x="62187" y="0"/>
                  </a:moveTo>
                  <a:cubicBezTo>
                    <a:pt x="60103" y="679"/>
                    <a:pt x="57877" y="2263"/>
                    <a:pt x="56151" y="6061"/>
                  </a:cubicBezTo>
                  <a:cubicBezTo>
                    <a:pt x="52638" y="13788"/>
                    <a:pt x="53126" y="15181"/>
                    <a:pt x="46733" y="18693"/>
                  </a:cubicBezTo>
                  <a:cubicBezTo>
                    <a:pt x="40351" y="22206"/>
                    <a:pt x="43530" y="26420"/>
                    <a:pt x="38255" y="29587"/>
                  </a:cubicBezTo>
                  <a:cubicBezTo>
                    <a:pt x="32969" y="32743"/>
                    <a:pt x="21277" y="30730"/>
                    <a:pt x="19575" y="38053"/>
                  </a:cubicBezTo>
                  <a:cubicBezTo>
                    <a:pt x="17872" y="45387"/>
                    <a:pt x="17598" y="54864"/>
                    <a:pt x="11585" y="58031"/>
                  </a:cubicBezTo>
                  <a:cubicBezTo>
                    <a:pt x="7561" y="60151"/>
                    <a:pt x="2668" y="62556"/>
                    <a:pt x="1" y="66604"/>
                  </a:cubicBezTo>
                  <a:lnTo>
                    <a:pt x="79582" y="64568"/>
                  </a:lnTo>
                  <a:lnTo>
                    <a:pt x="92917" y="55829"/>
                  </a:lnTo>
                  <a:lnTo>
                    <a:pt x="92917" y="34076"/>
                  </a:lnTo>
                  <a:cubicBezTo>
                    <a:pt x="91107" y="29968"/>
                    <a:pt x="87881" y="23158"/>
                    <a:pt x="85202" y="20313"/>
                  </a:cubicBezTo>
                  <a:cubicBezTo>
                    <a:pt x="83653" y="18676"/>
                    <a:pt x="82741" y="18276"/>
                    <a:pt x="81945" y="18276"/>
                  </a:cubicBezTo>
                  <a:cubicBezTo>
                    <a:pt x="81185" y="18276"/>
                    <a:pt x="80530" y="18641"/>
                    <a:pt x="79525" y="18641"/>
                  </a:cubicBezTo>
                  <a:cubicBezTo>
                    <a:pt x="78872" y="18641"/>
                    <a:pt x="78071" y="18487"/>
                    <a:pt x="76998" y="17979"/>
                  </a:cubicBezTo>
                  <a:cubicBezTo>
                    <a:pt x="73188" y="16169"/>
                    <a:pt x="66604" y="5727"/>
                    <a:pt x="621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25"/>
            <p:cNvSpPr/>
            <p:nvPr/>
          </p:nvSpPr>
          <p:spPr>
            <a:xfrm>
              <a:off x="5507225" y="2083350"/>
              <a:ext cx="1454375" cy="632850"/>
            </a:xfrm>
            <a:custGeom>
              <a:avLst/>
              <a:gdLst/>
              <a:ahLst/>
              <a:cxnLst/>
              <a:rect l="l" t="t" r="r" b="b"/>
              <a:pathLst>
                <a:path w="58175" h="25314" extrusionOk="0">
                  <a:moveTo>
                    <a:pt x="47470" y="1"/>
                  </a:moveTo>
                  <a:lnTo>
                    <a:pt x="46792" y="11217"/>
                  </a:lnTo>
                  <a:lnTo>
                    <a:pt x="44815" y="4656"/>
                  </a:lnTo>
                  <a:lnTo>
                    <a:pt x="44232" y="14038"/>
                  </a:lnTo>
                  <a:lnTo>
                    <a:pt x="44220" y="14038"/>
                  </a:lnTo>
                  <a:lnTo>
                    <a:pt x="42172" y="7240"/>
                  </a:lnTo>
                  <a:lnTo>
                    <a:pt x="41767" y="13860"/>
                  </a:lnTo>
                  <a:lnTo>
                    <a:pt x="40517" y="9716"/>
                  </a:lnTo>
                  <a:lnTo>
                    <a:pt x="40386" y="11788"/>
                  </a:lnTo>
                  <a:lnTo>
                    <a:pt x="37517" y="2287"/>
                  </a:lnTo>
                  <a:lnTo>
                    <a:pt x="36826" y="13693"/>
                  </a:lnTo>
                  <a:lnTo>
                    <a:pt x="34802" y="7002"/>
                  </a:lnTo>
                  <a:lnTo>
                    <a:pt x="34731" y="8204"/>
                  </a:lnTo>
                  <a:lnTo>
                    <a:pt x="33492" y="4585"/>
                  </a:lnTo>
                  <a:lnTo>
                    <a:pt x="32576" y="13812"/>
                  </a:lnTo>
                  <a:lnTo>
                    <a:pt x="30730" y="8466"/>
                  </a:lnTo>
                  <a:lnTo>
                    <a:pt x="30016" y="15705"/>
                  </a:lnTo>
                  <a:lnTo>
                    <a:pt x="29790" y="15729"/>
                  </a:lnTo>
                  <a:lnTo>
                    <a:pt x="28039" y="10645"/>
                  </a:lnTo>
                  <a:lnTo>
                    <a:pt x="27515" y="15991"/>
                  </a:lnTo>
                  <a:lnTo>
                    <a:pt x="27468" y="16003"/>
                  </a:lnTo>
                  <a:lnTo>
                    <a:pt x="26337" y="12717"/>
                  </a:lnTo>
                  <a:lnTo>
                    <a:pt x="26170" y="14419"/>
                  </a:lnTo>
                  <a:lnTo>
                    <a:pt x="23515" y="6680"/>
                  </a:lnTo>
                  <a:lnTo>
                    <a:pt x="22574" y="16062"/>
                  </a:lnTo>
                  <a:lnTo>
                    <a:pt x="20705" y="10609"/>
                  </a:lnTo>
                  <a:lnTo>
                    <a:pt x="20693" y="10633"/>
                  </a:lnTo>
                  <a:lnTo>
                    <a:pt x="17883" y="2465"/>
                  </a:lnTo>
                  <a:lnTo>
                    <a:pt x="16716" y="14288"/>
                  </a:lnTo>
                  <a:lnTo>
                    <a:pt x="14359" y="7442"/>
                  </a:lnTo>
                  <a:lnTo>
                    <a:pt x="13371" y="17384"/>
                  </a:lnTo>
                  <a:lnTo>
                    <a:pt x="10906" y="10228"/>
                  </a:lnTo>
                  <a:lnTo>
                    <a:pt x="10216" y="17217"/>
                  </a:lnTo>
                  <a:lnTo>
                    <a:pt x="8727" y="12883"/>
                  </a:lnTo>
                  <a:lnTo>
                    <a:pt x="8513" y="15062"/>
                  </a:lnTo>
                  <a:lnTo>
                    <a:pt x="5096" y="5132"/>
                  </a:lnTo>
                  <a:lnTo>
                    <a:pt x="3905" y="17170"/>
                  </a:lnTo>
                  <a:lnTo>
                    <a:pt x="1500" y="10181"/>
                  </a:lnTo>
                  <a:lnTo>
                    <a:pt x="0" y="25313"/>
                  </a:lnTo>
                  <a:lnTo>
                    <a:pt x="3310" y="24932"/>
                  </a:lnTo>
                  <a:lnTo>
                    <a:pt x="6441" y="24563"/>
                  </a:lnTo>
                  <a:lnTo>
                    <a:pt x="7584" y="24432"/>
                  </a:lnTo>
                  <a:lnTo>
                    <a:pt x="12502" y="23861"/>
                  </a:lnTo>
                  <a:lnTo>
                    <a:pt x="58174" y="18527"/>
                  </a:lnTo>
                  <a:lnTo>
                    <a:pt x="57472" y="12502"/>
                  </a:lnTo>
                  <a:lnTo>
                    <a:pt x="56817" y="12574"/>
                  </a:lnTo>
                  <a:lnTo>
                    <a:pt x="53745" y="2406"/>
                  </a:lnTo>
                  <a:lnTo>
                    <a:pt x="53138" y="12252"/>
                  </a:lnTo>
                  <a:lnTo>
                    <a:pt x="50768" y="4382"/>
                  </a:lnTo>
                  <a:lnTo>
                    <a:pt x="50435" y="9800"/>
                  </a:lnTo>
                  <a:lnTo>
                    <a:pt x="474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25"/>
            <p:cNvSpPr/>
            <p:nvPr/>
          </p:nvSpPr>
          <p:spPr>
            <a:xfrm>
              <a:off x="3861175" y="2566450"/>
              <a:ext cx="1465675" cy="377450"/>
            </a:xfrm>
            <a:custGeom>
              <a:avLst/>
              <a:gdLst/>
              <a:ahLst/>
              <a:cxnLst/>
              <a:rect l="l" t="t" r="r" b="b"/>
              <a:pathLst>
                <a:path w="58627" h="15098" extrusionOk="0">
                  <a:moveTo>
                    <a:pt x="20658" y="1"/>
                  </a:moveTo>
                  <a:lnTo>
                    <a:pt x="17991" y="8097"/>
                  </a:lnTo>
                  <a:lnTo>
                    <a:pt x="16526" y="3108"/>
                  </a:lnTo>
                  <a:lnTo>
                    <a:pt x="14276" y="9907"/>
                  </a:lnTo>
                  <a:lnTo>
                    <a:pt x="12752" y="4704"/>
                  </a:lnTo>
                  <a:lnTo>
                    <a:pt x="11169" y="9478"/>
                  </a:lnTo>
                  <a:lnTo>
                    <a:pt x="10252" y="6335"/>
                  </a:lnTo>
                  <a:lnTo>
                    <a:pt x="9752" y="7823"/>
                  </a:lnTo>
                  <a:lnTo>
                    <a:pt x="7632" y="608"/>
                  </a:lnTo>
                  <a:lnTo>
                    <a:pt x="4918" y="8835"/>
                  </a:lnTo>
                  <a:lnTo>
                    <a:pt x="3418" y="3751"/>
                  </a:lnTo>
                  <a:lnTo>
                    <a:pt x="1" y="14098"/>
                  </a:lnTo>
                  <a:lnTo>
                    <a:pt x="3334" y="14145"/>
                  </a:lnTo>
                  <a:lnTo>
                    <a:pt x="6489" y="14205"/>
                  </a:lnTo>
                  <a:lnTo>
                    <a:pt x="7632" y="14229"/>
                  </a:lnTo>
                  <a:lnTo>
                    <a:pt x="12585" y="14312"/>
                  </a:lnTo>
                  <a:lnTo>
                    <a:pt x="58555" y="15098"/>
                  </a:lnTo>
                  <a:lnTo>
                    <a:pt x="58627" y="10847"/>
                  </a:lnTo>
                  <a:lnTo>
                    <a:pt x="57972" y="10835"/>
                  </a:lnTo>
                  <a:lnTo>
                    <a:pt x="56222" y="3489"/>
                  </a:lnTo>
                  <a:lnTo>
                    <a:pt x="54364" y="10252"/>
                  </a:lnTo>
                  <a:lnTo>
                    <a:pt x="53019" y="4573"/>
                  </a:lnTo>
                  <a:lnTo>
                    <a:pt x="51995" y="8287"/>
                  </a:lnTo>
                  <a:lnTo>
                    <a:pt x="50316" y="1203"/>
                  </a:lnTo>
                  <a:lnTo>
                    <a:pt x="48209" y="8906"/>
                  </a:lnTo>
                  <a:lnTo>
                    <a:pt x="47078" y="4168"/>
                  </a:lnTo>
                  <a:lnTo>
                    <a:pt x="45316" y="10621"/>
                  </a:lnTo>
                  <a:lnTo>
                    <a:pt x="45304" y="10621"/>
                  </a:lnTo>
                  <a:lnTo>
                    <a:pt x="44125" y="5704"/>
                  </a:lnTo>
                  <a:lnTo>
                    <a:pt x="42887" y="10252"/>
                  </a:lnTo>
                  <a:lnTo>
                    <a:pt x="42172" y="7263"/>
                  </a:lnTo>
                  <a:lnTo>
                    <a:pt x="41780" y="8680"/>
                  </a:lnTo>
                  <a:lnTo>
                    <a:pt x="40148" y="1810"/>
                  </a:lnTo>
                  <a:lnTo>
                    <a:pt x="38005" y="9657"/>
                  </a:lnTo>
                  <a:lnTo>
                    <a:pt x="36862" y="4823"/>
                  </a:lnTo>
                  <a:lnTo>
                    <a:pt x="36636" y="5644"/>
                  </a:lnTo>
                  <a:lnTo>
                    <a:pt x="35862" y="3013"/>
                  </a:lnTo>
                  <a:lnTo>
                    <a:pt x="33779" y="9323"/>
                  </a:lnTo>
                  <a:lnTo>
                    <a:pt x="32636" y="5430"/>
                  </a:lnTo>
                  <a:lnTo>
                    <a:pt x="30993" y="10371"/>
                  </a:lnTo>
                  <a:lnTo>
                    <a:pt x="30766" y="10371"/>
                  </a:lnTo>
                  <a:lnTo>
                    <a:pt x="29683" y="6680"/>
                  </a:lnTo>
                  <a:lnTo>
                    <a:pt x="28480" y="10335"/>
                  </a:lnTo>
                  <a:lnTo>
                    <a:pt x="28433" y="10335"/>
                  </a:lnTo>
                  <a:lnTo>
                    <a:pt x="27730" y="7942"/>
                  </a:lnTo>
                  <a:lnTo>
                    <a:pt x="27349" y="9109"/>
                  </a:lnTo>
                  <a:lnTo>
                    <a:pt x="25694" y="3477"/>
                  </a:lnTo>
                  <a:lnTo>
                    <a:pt x="23575" y="9895"/>
                  </a:lnTo>
                  <a:lnTo>
                    <a:pt x="22408" y="5930"/>
                  </a:lnTo>
                  <a:lnTo>
                    <a:pt x="22408" y="5954"/>
                  </a:lnTo>
                  <a:lnTo>
                    <a:pt x="206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25"/>
            <p:cNvSpPr/>
            <p:nvPr/>
          </p:nvSpPr>
          <p:spPr>
            <a:xfrm>
              <a:off x="2290150" y="2307825"/>
              <a:ext cx="5427175" cy="1548400"/>
            </a:xfrm>
            <a:custGeom>
              <a:avLst/>
              <a:gdLst/>
              <a:ahLst/>
              <a:cxnLst/>
              <a:rect l="l" t="t" r="r" b="b"/>
              <a:pathLst>
                <a:path w="217087" h="61936" extrusionOk="0">
                  <a:moveTo>
                    <a:pt x="188163" y="1"/>
                  </a:moveTo>
                  <a:cubicBezTo>
                    <a:pt x="183575" y="1"/>
                    <a:pt x="177693" y="1282"/>
                    <a:pt x="170260" y="4047"/>
                  </a:cubicBezTo>
                  <a:cubicBezTo>
                    <a:pt x="154746" y="9822"/>
                    <a:pt x="137041" y="7750"/>
                    <a:pt x="128147" y="12274"/>
                  </a:cubicBezTo>
                  <a:cubicBezTo>
                    <a:pt x="105883" y="23621"/>
                    <a:pt x="83201" y="22026"/>
                    <a:pt x="76284" y="22966"/>
                  </a:cubicBezTo>
                  <a:cubicBezTo>
                    <a:pt x="69366" y="23907"/>
                    <a:pt x="64592" y="24895"/>
                    <a:pt x="54602" y="27681"/>
                  </a:cubicBezTo>
                  <a:cubicBezTo>
                    <a:pt x="8478" y="40552"/>
                    <a:pt x="0" y="58649"/>
                    <a:pt x="0" y="58649"/>
                  </a:cubicBezTo>
                  <a:lnTo>
                    <a:pt x="25682" y="59423"/>
                  </a:lnTo>
                  <a:lnTo>
                    <a:pt x="61830" y="61935"/>
                  </a:lnTo>
                  <a:lnTo>
                    <a:pt x="118718" y="59745"/>
                  </a:lnTo>
                  <a:lnTo>
                    <a:pt x="183142" y="59745"/>
                  </a:lnTo>
                  <a:lnTo>
                    <a:pt x="217087" y="55292"/>
                  </a:lnTo>
                  <a:lnTo>
                    <a:pt x="217087" y="16549"/>
                  </a:lnTo>
                  <a:cubicBezTo>
                    <a:pt x="217087" y="16549"/>
                    <a:pt x="199204" y="2857"/>
                    <a:pt x="194179" y="964"/>
                  </a:cubicBezTo>
                  <a:cubicBezTo>
                    <a:pt x="192485" y="330"/>
                    <a:pt x="190490" y="1"/>
                    <a:pt x="188163" y="1"/>
                  </a:cubicBezTo>
                  <a:close/>
                </a:path>
              </a:pathLst>
            </a:custGeom>
            <a:solidFill>
              <a:srgbClr val="5AD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25"/>
            <p:cNvSpPr/>
            <p:nvPr/>
          </p:nvSpPr>
          <p:spPr>
            <a:xfrm>
              <a:off x="5018475" y="2742250"/>
              <a:ext cx="1901150" cy="312675"/>
            </a:xfrm>
            <a:custGeom>
              <a:avLst/>
              <a:gdLst/>
              <a:ahLst/>
              <a:cxnLst/>
              <a:rect l="l" t="t" r="r" b="b"/>
              <a:pathLst>
                <a:path w="76046" h="12507" extrusionOk="0">
                  <a:moveTo>
                    <a:pt x="55315" y="1"/>
                  </a:moveTo>
                  <a:cubicBezTo>
                    <a:pt x="44015" y="1"/>
                    <a:pt x="34873" y="5142"/>
                    <a:pt x="30290" y="6458"/>
                  </a:cubicBezTo>
                  <a:cubicBezTo>
                    <a:pt x="25275" y="7907"/>
                    <a:pt x="18289" y="9554"/>
                    <a:pt x="13256" y="9554"/>
                  </a:cubicBezTo>
                  <a:cubicBezTo>
                    <a:pt x="12912" y="9554"/>
                    <a:pt x="12576" y="9546"/>
                    <a:pt x="12252" y="9530"/>
                  </a:cubicBezTo>
                  <a:cubicBezTo>
                    <a:pt x="12062" y="9521"/>
                    <a:pt x="11870" y="9516"/>
                    <a:pt x="11676" y="9516"/>
                  </a:cubicBezTo>
                  <a:cubicBezTo>
                    <a:pt x="7490" y="9516"/>
                    <a:pt x="2169" y="11594"/>
                    <a:pt x="515" y="12286"/>
                  </a:cubicBezTo>
                  <a:lnTo>
                    <a:pt x="515" y="12286"/>
                  </a:lnTo>
                  <a:cubicBezTo>
                    <a:pt x="1612" y="11873"/>
                    <a:pt x="2873" y="11742"/>
                    <a:pt x="4316" y="11742"/>
                  </a:cubicBezTo>
                  <a:cubicBezTo>
                    <a:pt x="6782" y="11742"/>
                    <a:pt x="9782" y="12123"/>
                    <a:pt x="13413" y="12123"/>
                  </a:cubicBezTo>
                  <a:cubicBezTo>
                    <a:pt x="17378" y="12123"/>
                    <a:pt x="22096" y="11669"/>
                    <a:pt x="27694" y="9768"/>
                  </a:cubicBezTo>
                  <a:cubicBezTo>
                    <a:pt x="39753" y="5678"/>
                    <a:pt x="52163" y="3644"/>
                    <a:pt x="59219" y="3644"/>
                  </a:cubicBezTo>
                  <a:cubicBezTo>
                    <a:pt x="60482" y="3644"/>
                    <a:pt x="61573" y="3709"/>
                    <a:pt x="62460" y="3839"/>
                  </a:cubicBezTo>
                  <a:cubicBezTo>
                    <a:pt x="68306" y="4708"/>
                    <a:pt x="76045" y="6661"/>
                    <a:pt x="76045" y="6661"/>
                  </a:cubicBezTo>
                  <a:cubicBezTo>
                    <a:pt x="76045" y="6661"/>
                    <a:pt x="66235" y="1315"/>
                    <a:pt x="61127" y="470"/>
                  </a:cubicBezTo>
                  <a:cubicBezTo>
                    <a:pt x="59137" y="143"/>
                    <a:pt x="57196" y="1"/>
                    <a:pt x="55315" y="1"/>
                  </a:cubicBezTo>
                  <a:close/>
                  <a:moveTo>
                    <a:pt x="515" y="12286"/>
                  </a:moveTo>
                  <a:lnTo>
                    <a:pt x="515" y="12286"/>
                  </a:lnTo>
                  <a:cubicBezTo>
                    <a:pt x="339" y="12352"/>
                    <a:pt x="167" y="12425"/>
                    <a:pt x="0" y="12507"/>
                  </a:cubicBezTo>
                  <a:cubicBezTo>
                    <a:pt x="0" y="12507"/>
                    <a:pt x="184" y="12424"/>
                    <a:pt x="515" y="12286"/>
                  </a:cubicBezTo>
                  <a:close/>
                </a:path>
              </a:pathLst>
            </a:custGeom>
            <a:solidFill>
              <a:srgbClr val="75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25"/>
            <p:cNvSpPr/>
            <p:nvPr/>
          </p:nvSpPr>
          <p:spPr>
            <a:xfrm>
              <a:off x="4752350" y="3066225"/>
              <a:ext cx="558725" cy="142600"/>
            </a:xfrm>
            <a:custGeom>
              <a:avLst/>
              <a:gdLst/>
              <a:ahLst/>
              <a:cxnLst/>
              <a:rect l="l" t="t" r="r" b="b"/>
              <a:pathLst>
                <a:path w="22349" h="5704" extrusionOk="0">
                  <a:moveTo>
                    <a:pt x="11371" y="0"/>
                  </a:moveTo>
                  <a:cubicBezTo>
                    <a:pt x="9919" y="0"/>
                    <a:pt x="8681" y="1084"/>
                    <a:pt x="8180" y="2608"/>
                  </a:cubicBezTo>
                  <a:cubicBezTo>
                    <a:pt x="7561" y="2012"/>
                    <a:pt x="6728" y="1643"/>
                    <a:pt x="5799" y="1643"/>
                  </a:cubicBezTo>
                  <a:cubicBezTo>
                    <a:pt x="4120" y="1643"/>
                    <a:pt x="2739" y="2858"/>
                    <a:pt x="2454" y="4453"/>
                  </a:cubicBezTo>
                  <a:cubicBezTo>
                    <a:pt x="2227" y="4334"/>
                    <a:pt x="1977" y="4275"/>
                    <a:pt x="1703" y="4275"/>
                  </a:cubicBezTo>
                  <a:cubicBezTo>
                    <a:pt x="846" y="4275"/>
                    <a:pt x="144" y="4894"/>
                    <a:pt x="1" y="5703"/>
                  </a:cubicBezTo>
                  <a:lnTo>
                    <a:pt x="22349" y="5703"/>
                  </a:lnTo>
                  <a:cubicBezTo>
                    <a:pt x="22349" y="4370"/>
                    <a:pt x="21265" y="3286"/>
                    <a:pt x="19932" y="3286"/>
                  </a:cubicBezTo>
                  <a:cubicBezTo>
                    <a:pt x="19599" y="3286"/>
                    <a:pt x="19277" y="3346"/>
                    <a:pt x="18979" y="3477"/>
                  </a:cubicBezTo>
                  <a:cubicBezTo>
                    <a:pt x="18598" y="2084"/>
                    <a:pt x="17324" y="1072"/>
                    <a:pt x="15812" y="1072"/>
                  </a:cubicBezTo>
                  <a:cubicBezTo>
                    <a:pt x="15181" y="1072"/>
                    <a:pt x="14586" y="1250"/>
                    <a:pt x="14074" y="1572"/>
                  </a:cubicBezTo>
                  <a:cubicBezTo>
                    <a:pt x="13443" y="619"/>
                    <a:pt x="12479" y="0"/>
                    <a:pt x="11371" y="0"/>
                  </a:cubicBezTo>
                  <a:close/>
                </a:path>
              </a:pathLst>
            </a:custGeom>
            <a:solidFill>
              <a:srgbClr val="449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25"/>
            <p:cNvSpPr/>
            <p:nvPr/>
          </p:nvSpPr>
          <p:spPr>
            <a:xfrm>
              <a:off x="4967575" y="2996275"/>
              <a:ext cx="833750" cy="212550"/>
            </a:xfrm>
            <a:custGeom>
              <a:avLst/>
              <a:gdLst/>
              <a:ahLst/>
              <a:cxnLst/>
              <a:rect l="l" t="t" r="r" b="b"/>
              <a:pathLst>
                <a:path w="33350" h="8502" extrusionOk="0">
                  <a:moveTo>
                    <a:pt x="16978" y="0"/>
                  </a:moveTo>
                  <a:cubicBezTo>
                    <a:pt x="14800" y="0"/>
                    <a:pt x="12942" y="1608"/>
                    <a:pt x="12204" y="3882"/>
                  </a:cubicBezTo>
                  <a:cubicBezTo>
                    <a:pt x="11287" y="2989"/>
                    <a:pt x="10037" y="2441"/>
                    <a:pt x="8656" y="2441"/>
                  </a:cubicBezTo>
                  <a:cubicBezTo>
                    <a:pt x="6168" y="2441"/>
                    <a:pt x="4096" y="4251"/>
                    <a:pt x="3679" y="6632"/>
                  </a:cubicBezTo>
                  <a:cubicBezTo>
                    <a:pt x="3334" y="6465"/>
                    <a:pt x="2953" y="6358"/>
                    <a:pt x="2548" y="6358"/>
                  </a:cubicBezTo>
                  <a:cubicBezTo>
                    <a:pt x="1274" y="6358"/>
                    <a:pt x="214" y="7287"/>
                    <a:pt x="0" y="8501"/>
                  </a:cubicBezTo>
                  <a:lnTo>
                    <a:pt x="33349" y="8501"/>
                  </a:lnTo>
                  <a:cubicBezTo>
                    <a:pt x="33349" y="6501"/>
                    <a:pt x="31730" y="4882"/>
                    <a:pt x="29730" y="4882"/>
                  </a:cubicBezTo>
                  <a:cubicBezTo>
                    <a:pt x="29230" y="4882"/>
                    <a:pt x="28754" y="4989"/>
                    <a:pt x="28313" y="5179"/>
                  </a:cubicBezTo>
                  <a:cubicBezTo>
                    <a:pt x="27742" y="3108"/>
                    <a:pt x="25849" y="1584"/>
                    <a:pt x="23586" y="1584"/>
                  </a:cubicBezTo>
                  <a:cubicBezTo>
                    <a:pt x="22634" y="1584"/>
                    <a:pt x="21753" y="1858"/>
                    <a:pt x="21003" y="2334"/>
                  </a:cubicBezTo>
                  <a:cubicBezTo>
                    <a:pt x="20062" y="917"/>
                    <a:pt x="18610" y="0"/>
                    <a:pt x="16978" y="0"/>
                  </a:cubicBezTo>
                  <a:close/>
                </a:path>
              </a:pathLst>
            </a:custGeom>
            <a:solidFill>
              <a:srgbClr val="FF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25"/>
            <p:cNvSpPr/>
            <p:nvPr/>
          </p:nvSpPr>
          <p:spPr>
            <a:xfrm>
              <a:off x="5471500" y="2831950"/>
              <a:ext cx="195575" cy="150950"/>
            </a:xfrm>
            <a:custGeom>
              <a:avLst/>
              <a:gdLst/>
              <a:ahLst/>
              <a:cxnLst/>
              <a:rect l="l" t="t" r="r" b="b"/>
              <a:pathLst>
                <a:path w="7823" h="6038" extrusionOk="0">
                  <a:moveTo>
                    <a:pt x="1715" y="1"/>
                  </a:moveTo>
                  <a:lnTo>
                    <a:pt x="0" y="287"/>
                  </a:lnTo>
                  <a:lnTo>
                    <a:pt x="6132" y="6037"/>
                  </a:lnTo>
                  <a:lnTo>
                    <a:pt x="7823" y="5847"/>
                  </a:lnTo>
                  <a:lnTo>
                    <a:pt x="17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25"/>
            <p:cNvSpPr/>
            <p:nvPr/>
          </p:nvSpPr>
          <p:spPr>
            <a:xfrm>
              <a:off x="5373875" y="2839100"/>
              <a:ext cx="263450" cy="441150"/>
            </a:xfrm>
            <a:custGeom>
              <a:avLst/>
              <a:gdLst/>
              <a:ahLst/>
              <a:cxnLst/>
              <a:rect l="l" t="t" r="r" b="b"/>
              <a:pathLst>
                <a:path w="10538" h="17646" extrusionOk="0">
                  <a:moveTo>
                    <a:pt x="4917" y="1"/>
                  </a:moveTo>
                  <a:lnTo>
                    <a:pt x="0" y="6323"/>
                  </a:lnTo>
                  <a:lnTo>
                    <a:pt x="0" y="17646"/>
                  </a:lnTo>
                  <a:lnTo>
                    <a:pt x="10537" y="15919"/>
                  </a:lnTo>
                  <a:lnTo>
                    <a:pt x="10537" y="5180"/>
                  </a:lnTo>
                  <a:lnTo>
                    <a:pt x="4917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25"/>
            <p:cNvSpPr/>
            <p:nvPr/>
          </p:nvSpPr>
          <p:spPr>
            <a:xfrm>
              <a:off x="5373875" y="2839100"/>
              <a:ext cx="263450" cy="441150"/>
            </a:xfrm>
            <a:custGeom>
              <a:avLst/>
              <a:gdLst/>
              <a:ahLst/>
              <a:cxnLst/>
              <a:rect l="l" t="t" r="r" b="b"/>
              <a:pathLst>
                <a:path w="10538" h="17646" extrusionOk="0">
                  <a:moveTo>
                    <a:pt x="4917" y="1"/>
                  </a:moveTo>
                  <a:lnTo>
                    <a:pt x="0" y="6323"/>
                  </a:lnTo>
                  <a:lnTo>
                    <a:pt x="0" y="17646"/>
                  </a:lnTo>
                  <a:lnTo>
                    <a:pt x="10537" y="15919"/>
                  </a:lnTo>
                  <a:lnTo>
                    <a:pt x="10537" y="5180"/>
                  </a:lnTo>
                  <a:lnTo>
                    <a:pt x="49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25"/>
            <p:cNvSpPr/>
            <p:nvPr/>
          </p:nvSpPr>
          <p:spPr>
            <a:xfrm>
              <a:off x="5155100" y="2954300"/>
              <a:ext cx="218800" cy="324475"/>
            </a:xfrm>
            <a:custGeom>
              <a:avLst/>
              <a:gdLst/>
              <a:ahLst/>
              <a:cxnLst/>
              <a:rect l="l" t="t" r="r" b="b"/>
              <a:pathLst>
                <a:path w="8752" h="12979" extrusionOk="0">
                  <a:moveTo>
                    <a:pt x="0" y="0"/>
                  </a:moveTo>
                  <a:lnTo>
                    <a:pt x="0" y="10680"/>
                  </a:lnTo>
                  <a:lnTo>
                    <a:pt x="8751" y="12978"/>
                  </a:lnTo>
                  <a:lnTo>
                    <a:pt x="8751" y="20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5"/>
            <p:cNvSpPr/>
            <p:nvPr/>
          </p:nvSpPr>
          <p:spPr>
            <a:xfrm>
              <a:off x="5125325" y="2839100"/>
              <a:ext cx="389050" cy="206600"/>
            </a:xfrm>
            <a:custGeom>
              <a:avLst/>
              <a:gdLst/>
              <a:ahLst/>
              <a:cxnLst/>
              <a:rect l="l" t="t" r="r" b="b"/>
              <a:pathLst>
                <a:path w="15562" h="8264" extrusionOk="0">
                  <a:moveTo>
                    <a:pt x="15562" y="1"/>
                  </a:moveTo>
                  <a:lnTo>
                    <a:pt x="0" y="5763"/>
                  </a:lnTo>
                  <a:lnTo>
                    <a:pt x="0" y="6049"/>
                  </a:lnTo>
                  <a:lnTo>
                    <a:pt x="9978" y="8264"/>
                  </a:lnTo>
                  <a:lnTo>
                    <a:pt x="155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25"/>
            <p:cNvSpPr/>
            <p:nvPr/>
          </p:nvSpPr>
          <p:spPr>
            <a:xfrm>
              <a:off x="5125325" y="2804875"/>
              <a:ext cx="389050" cy="233675"/>
            </a:xfrm>
            <a:custGeom>
              <a:avLst/>
              <a:gdLst/>
              <a:ahLst/>
              <a:cxnLst/>
              <a:rect l="l" t="t" r="r" b="b"/>
              <a:pathLst>
                <a:path w="15562" h="9347" extrusionOk="0">
                  <a:moveTo>
                    <a:pt x="6251" y="1"/>
                  </a:moveTo>
                  <a:lnTo>
                    <a:pt x="0" y="7132"/>
                  </a:lnTo>
                  <a:lnTo>
                    <a:pt x="9978" y="9347"/>
                  </a:lnTo>
                  <a:lnTo>
                    <a:pt x="15562" y="1084"/>
                  </a:lnTo>
                  <a:lnTo>
                    <a:pt x="62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25"/>
            <p:cNvSpPr/>
            <p:nvPr/>
          </p:nvSpPr>
          <p:spPr>
            <a:xfrm>
              <a:off x="5173250" y="3046875"/>
              <a:ext cx="36325" cy="88125"/>
            </a:xfrm>
            <a:custGeom>
              <a:avLst/>
              <a:gdLst/>
              <a:ahLst/>
              <a:cxnLst/>
              <a:rect l="l" t="t" r="r" b="b"/>
              <a:pathLst>
                <a:path w="1453" h="3525" extrusionOk="0">
                  <a:moveTo>
                    <a:pt x="0" y="0"/>
                  </a:moveTo>
                  <a:lnTo>
                    <a:pt x="0" y="3203"/>
                  </a:lnTo>
                  <a:lnTo>
                    <a:pt x="1453" y="3525"/>
                  </a:lnTo>
                  <a:lnTo>
                    <a:pt x="1453" y="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5"/>
            <p:cNvSpPr/>
            <p:nvPr/>
          </p:nvSpPr>
          <p:spPr>
            <a:xfrm>
              <a:off x="5310475" y="3080500"/>
              <a:ext cx="36325" cy="87850"/>
            </a:xfrm>
            <a:custGeom>
              <a:avLst/>
              <a:gdLst/>
              <a:ahLst/>
              <a:cxnLst/>
              <a:rect l="l" t="t" r="r" b="b"/>
              <a:pathLst>
                <a:path w="1453" h="3514" extrusionOk="0">
                  <a:moveTo>
                    <a:pt x="0" y="1"/>
                  </a:moveTo>
                  <a:lnTo>
                    <a:pt x="0" y="3203"/>
                  </a:lnTo>
                  <a:lnTo>
                    <a:pt x="1453" y="3513"/>
                  </a:lnTo>
                  <a:lnTo>
                    <a:pt x="1453" y="3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25"/>
            <p:cNvSpPr/>
            <p:nvPr/>
          </p:nvSpPr>
          <p:spPr>
            <a:xfrm>
              <a:off x="5242900" y="3066825"/>
              <a:ext cx="36325" cy="187250"/>
            </a:xfrm>
            <a:custGeom>
              <a:avLst/>
              <a:gdLst/>
              <a:ahLst/>
              <a:cxnLst/>
              <a:rect l="l" t="t" r="r" b="b"/>
              <a:pathLst>
                <a:path w="1453" h="7490" extrusionOk="0">
                  <a:moveTo>
                    <a:pt x="0" y="0"/>
                  </a:moveTo>
                  <a:lnTo>
                    <a:pt x="0" y="7084"/>
                  </a:lnTo>
                  <a:lnTo>
                    <a:pt x="1453" y="7489"/>
                  </a:lnTo>
                  <a:lnTo>
                    <a:pt x="1453" y="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25"/>
            <p:cNvSpPr/>
            <p:nvPr/>
          </p:nvSpPr>
          <p:spPr>
            <a:xfrm>
              <a:off x="5442625" y="2976325"/>
              <a:ext cx="57775" cy="72050"/>
            </a:xfrm>
            <a:custGeom>
              <a:avLst/>
              <a:gdLst/>
              <a:ahLst/>
              <a:cxnLst/>
              <a:rect l="l" t="t" r="r" b="b"/>
              <a:pathLst>
                <a:path w="2311" h="2882" extrusionOk="0">
                  <a:moveTo>
                    <a:pt x="2310" y="1"/>
                  </a:moveTo>
                  <a:lnTo>
                    <a:pt x="0" y="524"/>
                  </a:lnTo>
                  <a:lnTo>
                    <a:pt x="0" y="2882"/>
                  </a:lnTo>
                  <a:lnTo>
                    <a:pt x="2310" y="2358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5"/>
            <p:cNvSpPr/>
            <p:nvPr/>
          </p:nvSpPr>
          <p:spPr>
            <a:xfrm>
              <a:off x="5442625" y="3070975"/>
              <a:ext cx="151525" cy="89325"/>
            </a:xfrm>
            <a:custGeom>
              <a:avLst/>
              <a:gdLst/>
              <a:ahLst/>
              <a:cxnLst/>
              <a:rect l="l" t="t" r="r" b="b"/>
              <a:pathLst>
                <a:path w="6061" h="3573" extrusionOk="0">
                  <a:moveTo>
                    <a:pt x="6061" y="1"/>
                  </a:moveTo>
                  <a:lnTo>
                    <a:pt x="0" y="1215"/>
                  </a:lnTo>
                  <a:lnTo>
                    <a:pt x="0" y="3573"/>
                  </a:lnTo>
                  <a:lnTo>
                    <a:pt x="6061" y="2358"/>
                  </a:lnTo>
                  <a:lnTo>
                    <a:pt x="6061" y="1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5"/>
            <p:cNvSpPr/>
            <p:nvPr/>
          </p:nvSpPr>
          <p:spPr>
            <a:xfrm>
              <a:off x="5521800" y="2962050"/>
              <a:ext cx="57475" cy="71750"/>
            </a:xfrm>
            <a:custGeom>
              <a:avLst/>
              <a:gdLst/>
              <a:ahLst/>
              <a:cxnLst/>
              <a:rect l="l" t="t" r="r" b="b"/>
              <a:pathLst>
                <a:path w="2299" h="2870" extrusionOk="0">
                  <a:moveTo>
                    <a:pt x="2298" y="0"/>
                  </a:moveTo>
                  <a:lnTo>
                    <a:pt x="1" y="512"/>
                  </a:lnTo>
                  <a:lnTo>
                    <a:pt x="1" y="2869"/>
                  </a:lnTo>
                  <a:lnTo>
                    <a:pt x="2298" y="2357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5"/>
            <p:cNvSpPr/>
            <p:nvPr/>
          </p:nvSpPr>
          <p:spPr>
            <a:xfrm>
              <a:off x="6198075" y="2817075"/>
              <a:ext cx="238450" cy="125350"/>
            </a:xfrm>
            <a:custGeom>
              <a:avLst/>
              <a:gdLst/>
              <a:ahLst/>
              <a:cxnLst/>
              <a:rect l="l" t="t" r="r" b="b"/>
              <a:pathLst>
                <a:path w="9538" h="5014" extrusionOk="0">
                  <a:moveTo>
                    <a:pt x="2096" y="1"/>
                  </a:moveTo>
                  <a:lnTo>
                    <a:pt x="1" y="239"/>
                  </a:lnTo>
                  <a:lnTo>
                    <a:pt x="7478" y="5013"/>
                  </a:lnTo>
                  <a:lnTo>
                    <a:pt x="9537" y="4847"/>
                  </a:lnTo>
                  <a:lnTo>
                    <a:pt x="20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5"/>
            <p:cNvSpPr/>
            <p:nvPr/>
          </p:nvSpPr>
          <p:spPr>
            <a:xfrm>
              <a:off x="6079025" y="2823025"/>
              <a:ext cx="321475" cy="366450"/>
            </a:xfrm>
            <a:custGeom>
              <a:avLst/>
              <a:gdLst/>
              <a:ahLst/>
              <a:cxnLst/>
              <a:rect l="l" t="t" r="r" b="b"/>
              <a:pathLst>
                <a:path w="12859" h="14658" extrusionOk="0">
                  <a:moveTo>
                    <a:pt x="6001" y="1"/>
                  </a:moveTo>
                  <a:lnTo>
                    <a:pt x="0" y="5251"/>
                  </a:lnTo>
                  <a:lnTo>
                    <a:pt x="0" y="14657"/>
                  </a:lnTo>
                  <a:lnTo>
                    <a:pt x="12859" y="13217"/>
                  </a:lnTo>
                  <a:lnTo>
                    <a:pt x="12859" y="4299"/>
                  </a:lnTo>
                  <a:lnTo>
                    <a:pt x="6001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5"/>
            <p:cNvSpPr/>
            <p:nvPr/>
          </p:nvSpPr>
          <p:spPr>
            <a:xfrm>
              <a:off x="6079025" y="2823025"/>
              <a:ext cx="321475" cy="366450"/>
            </a:xfrm>
            <a:custGeom>
              <a:avLst/>
              <a:gdLst/>
              <a:ahLst/>
              <a:cxnLst/>
              <a:rect l="l" t="t" r="r" b="b"/>
              <a:pathLst>
                <a:path w="12859" h="14658" extrusionOk="0">
                  <a:moveTo>
                    <a:pt x="6001" y="1"/>
                  </a:moveTo>
                  <a:lnTo>
                    <a:pt x="0" y="5251"/>
                  </a:lnTo>
                  <a:lnTo>
                    <a:pt x="0" y="14657"/>
                  </a:lnTo>
                  <a:lnTo>
                    <a:pt x="12859" y="13217"/>
                  </a:lnTo>
                  <a:lnTo>
                    <a:pt x="12859" y="4299"/>
                  </a:lnTo>
                  <a:lnTo>
                    <a:pt x="60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5"/>
            <p:cNvSpPr/>
            <p:nvPr/>
          </p:nvSpPr>
          <p:spPr>
            <a:xfrm>
              <a:off x="5812025" y="2918575"/>
              <a:ext cx="267000" cy="269700"/>
            </a:xfrm>
            <a:custGeom>
              <a:avLst/>
              <a:gdLst/>
              <a:ahLst/>
              <a:cxnLst/>
              <a:rect l="l" t="t" r="r" b="b"/>
              <a:pathLst>
                <a:path w="10680" h="10788" extrusionOk="0">
                  <a:moveTo>
                    <a:pt x="0" y="1"/>
                  </a:moveTo>
                  <a:lnTo>
                    <a:pt x="0" y="8871"/>
                  </a:lnTo>
                  <a:lnTo>
                    <a:pt x="10680" y="10788"/>
                  </a:lnTo>
                  <a:lnTo>
                    <a:pt x="10680" y="16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5"/>
            <p:cNvSpPr/>
            <p:nvPr/>
          </p:nvSpPr>
          <p:spPr>
            <a:xfrm>
              <a:off x="5775700" y="2823025"/>
              <a:ext cx="474775" cy="171475"/>
            </a:xfrm>
            <a:custGeom>
              <a:avLst/>
              <a:gdLst/>
              <a:ahLst/>
              <a:cxnLst/>
              <a:rect l="l" t="t" r="r" b="b"/>
              <a:pathLst>
                <a:path w="18991" h="6859" extrusionOk="0">
                  <a:moveTo>
                    <a:pt x="18991" y="1"/>
                  </a:moveTo>
                  <a:lnTo>
                    <a:pt x="1" y="4787"/>
                  </a:lnTo>
                  <a:lnTo>
                    <a:pt x="1" y="5025"/>
                  </a:lnTo>
                  <a:lnTo>
                    <a:pt x="12181" y="6859"/>
                  </a:lnTo>
                  <a:lnTo>
                    <a:pt x="189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5"/>
            <p:cNvSpPr/>
            <p:nvPr/>
          </p:nvSpPr>
          <p:spPr>
            <a:xfrm>
              <a:off x="5775700" y="2794750"/>
              <a:ext cx="474775" cy="193800"/>
            </a:xfrm>
            <a:custGeom>
              <a:avLst/>
              <a:gdLst/>
              <a:ahLst/>
              <a:cxnLst/>
              <a:rect l="l" t="t" r="r" b="b"/>
              <a:pathLst>
                <a:path w="18991" h="7752" extrusionOk="0">
                  <a:moveTo>
                    <a:pt x="7621" y="1"/>
                  </a:moveTo>
                  <a:lnTo>
                    <a:pt x="1" y="5918"/>
                  </a:lnTo>
                  <a:lnTo>
                    <a:pt x="12181" y="7752"/>
                  </a:lnTo>
                  <a:lnTo>
                    <a:pt x="18991" y="894"/>
                  </a:lnTo>
                  <a:lnTo>
                    <a:pt x="76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5"/>
            <p:cNvSpPr/>
            <p:nvPr/>
          </p:nvSpPr>
          <p:spPr>
            <a:xfrm>
              <a:off x="5834050" y="2995675"/>
              <a:ext cx="44375" cy="78900"/>
            </a:xfrm>
            <a:custGeom>
              <a:avLst/>
              <a:gdLst/>
              <a:ahLst/>
              <a:cxnLst/>
              <a:rect l="l" t="t" r="r" b="b"/>
              <a:pathLst>
                <a:path w="1775" h="3156" extrusionOk="0">
                  <a:moveTo>
                    <a:pt x="0" y="0"/>
                  </a:moveTo>
                  <a:lnTo>
                    <a:pt x="0" y="2894"/>
                  </a:lnTo>
                  <a:lnTo>
                    <a:pt x="1774" y="3156"/>
                  </a:lnTo>
                  <a:lnTo>
                    <a:pt x="1774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25"/>
            <p:cNvSpPr/>
            <p:nvPr/>
          </p:nvSpPr>
          <p:spPr>
            <a:xfrm>
              <a:off x="6001625" y="3023350"/>
              <a:ext cx="44375" cy="79200"/>
            </a:xfrm>
            <a:custGeom>
              <a:avLst/>
              <a:gdLst/>
              <a:ahLst/>
              <a:cxnLst/>
              <a:rect l="l" t="t" r="r" b="b"/>
              <a:pathLst>
                <a:path w="1775" h="3168" extrusionOk="0">
                  <a:moveTo>
                    <a:pt x="0" y="1"/>
                  </a:moveTo>
                  <a:lnTo>
                    <a:pt x="0" y="2906"/>
                  </a:lnTo>
                  <a:lnTo>
                    <a:pt x="1774" y="3168"/>
                  </a:lnTo>
                  <a:lnTo>
                    <a:pt x="1774" y="2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25"/>
            <p:cNvSpPr/>
            <p:nvPr/>
          </p:nvSpPr>
          <p:spPr>
            <a:xfrm>
              <a:off x="5919175" y="3012050"/>
              <a:ext cx="44375" cy="155400"/>
            </a:xfrm>
            <a:custGeom>
              <a:avLst/>
              <a:gdLst/>
              <a:ahLst/>
              <a:cxnLst/>
              <a:rect l="l" t="t" r="r" b="b"/>
              <a:pathLst>
                <a:path w="1775" h="6216" extrusionOk="0">
                  <a:moveTo>
                    <a:pt x="0" y="0"/>
                  </a:moveTo>
                  <a:lnTo>
                    <a:pt x="0" y="5882"/>
                  </a:lnTo>
                  <a:lnTo>
                    <a:pt x="1774" y="6215"/>
                  </a:lnTo>
                  <a:lnTo>
                    <a:pt x="1774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5"/>
            <p:cNvSpPr/>
            <p:nvPr/>
          </p:nvSpPr>
          <p:spPr>
            <a:xfrm>
              <a:off x="6135575" y="3015625"/>
              <a:ext cx="52700" cy="73525"/>
            </a:xfrm>
            <a:custGeom>
              <a:avLst/>
              <a:gdLst/>
              <a:ahLst/>
              <a:cxnLst/>
              <a:rect l="l" t="t" r="r" b="b"/>
              <a:pathLst>
                <a:path w="2108" h="2941" extrusionOk="0">
                  <a:moveTo>
                    <a:pt x="2108" y="0"/>
                  </a:moveTo>
                  <a:lnTo>
                    <a:pt x="0" y="286"/>
                  </a:lnTo>
                  <a:lnTo>
                    <a:pt x="0" y="2941"/>
                  </a:lnTo>
                  <a:lnTo>
                    <a:pt x="2108" y="2655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25"/>
            <p:cNvSpPr/>
            <p:nvPr/>
          </p:nvSpPr>
          <p:spPr>
            <a:xfrm>
              <a:off x="6225750" y="3004300"/>
              <a:ext cx="52725" cy="73550"/>
            </a:xfrm>
            <a:custGeom>
              <a:avLst/>
              <a:gdLst/>
              <a:ahLst/>
              <a:cxnLst/>
              <a:rect l="l" t="t" r="r" b="b"/>
              <a:pathLst>
                <a:path w="2109" h="2942" extrusionOk="0">
                  <a:moveTo>
                    <a:pt x="2108" y="1"/>
                  </a:moveTo>
                  <a:lnTo>
                    <a:pt x="1" y="286"/>
                  </a:lnTo>
                  <a:lnTo>
                    <a:pt x="1" y="2942"/>
                  </a:lnTo>
                  <a:lnTo>
                    <a:pt x="2108" y="2656"/>
                  </a:lnTo>
                  <a:lnTo>
                    <a:pt x="2108" y="1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25"/>
            <p:cNvSpPr/>
            <p:nvPr/>
          </p:nvSpPr>
          <p:spPr>
            <a:xfrm>
              <a:off x="6310875" y="2994775"/>
              <a:ext cx="52725" cy="73550"/>
            </a:xfrm>
            <a:custGeom>
              <a:avLst/>
              <a:gdLst/>
              <a:ahLst/>
              <a:cxnLst/>
              <a:rect l="l" t="t" r="r" b="b"/>
              <a:pathLst>
                <a:path w="2109" h="2942" extrusionOk="0">
                  <a:moveTo>
                    <a:pt x="2108" y="1"/>
                  </a:moveTo>
                  <a:lnTo>
                    <a:pt x="1" y="286"/>
                  </a:lnTo>
                  <a:lnTo>
                    <a:pt x="1" y="2942"/>
                  </a:lnTo>
                  <a:lnTo>
                    <a:pt x="2108" y="2656"/>
                  </a:lnTo>
                  <a:lnTo>
                    <a:pt x="2108" y="1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25"/>
            <p:cNvSpPr/>
            <p:nvPr/>
          </p:nvSpPr>
          <p:spPr>
            <a:xfrm>
              <a:off x="5982875" y="3122475"/>
              <a:ext cx="353325" cy="90225"/>
            </a:xfrm>
            <a:custGeom>
              <a:avLst/>
              <a:gdLst/>
              <a:ahLst/>
              <a:cxnLst/>
              <a:rect l="l" t="t" r="r" b="b"/>
              <a:pathLst>
                <a:path w="14133" h="3609" extrusionOk="0">
                  <a:moveTo>
                    <a:pt x="7192" y="0"/>
                  </a:moveTo>
                  <a:cubicBezTo>
                    <a:pt x="6275" y="0"/>
                    <a:pt x="5489" y="679"/>
                    <a:pt x="5168" y="1644"/>
                  </a:cubicBezTo>
                  <a:cubicBezTo>
                    <a:pt x="4787" y="1263"/>
                    <a:pt x="4251" y="1036"/>
                    <a:pt x="3667" y="1036"/>
                  </a:cubicBezTo>
                  <a:cubicBezTo>
                    <a:pt x="2608" y="1036"/>
                    <a:pt x="1727" y="1798"/>
                    <a:pt x="1548" y="2810"/>
                  </a:cubicBezTo>
                  <a:cubicBezTo>
                    <a:pt x="1405" y="2739"/>
                    <a:pt x="1250" y="2691"/>
                    <a:pt x="1072" y="2691"/>
                  </a:cubicBezTo>
                  <a:cubicBezTo>
                    <a:pt x="536" y="2691"/>
                    <a:pt x="84" y="3084"/>
                    <a:pt x="0" y="3608"/>
                  </a:cubicBezTo>
                  <a:lnTo>
                    <a:pt x="14133" y="3608"/>
                  </a:lnTo>
                  <a:cubicBezTo>
                    <a:pt x="14133" y="3608"/>
                    <a:pt x="14133" y="3596"/>
                    <a:pt x="14133" y="3596"/>
                  </a:cubicBezTo>
                  <a:cubicBezTo>
                    <a:pt x="14133" y="2751"/>
                    <a:pt x="13454" y="2072"/>
                    <a:pt x="12609" y="2072"/>
                  </a:cubicBezTo>
                  <a:cubicBezTo>
                    <a:pt x="12395" y="2072"/>
                    <a:pt x="12192" y="2120"/>
                    <a:pt x="12002" y="2191"/>
                  </a:cubicBezTo>
                  <a:cubicBezTo>
                    <a:pt x="11752" y="1322"/>
                    <a:pt x="10954" y="667"/>
                    <a:pt x="10002" y="667"/>
                  </a:cubicBezTo>
                  <a:cubicBezTo>
                    <a:pt x="9597" y="667"/>
                    <a:pt x="9216" y="786"/>
                    <a:pt x="8906" y="989"/>
                  </a:cubicBezTo>
                  <a:cubicBezTo>
                    <a:pt x="8501" y="381"/>
                    <a:pt x="7882" y="0"/>
                    <a:pt x="7192" y="0"/>
                  </a:cubicBezTo>
                  <a:close/>
                </a:path>
              </a:pathLst>
            </a:custGeom>
            <a:solidFill>
              <a:srgbClr val="449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25"/>
            <p:cNvSpPr/>
            <p:nvPr/>
          </p:nvSpPr>
          <p:spPr>
            <a:xfrm>
              <a:off x="6149550" y="3167425"/>
              <a:ext cx="285175" cy="72950"/>
            </a:xfrm>
            <a:custGeom>
              <a:avLst/>
              <a:gdLst/>
              <a:ahLst/>
              <a:cxnLst/>
              <a:rect l="l" t="t" r="r" b="b"/>
              <a:pathLst>
                <a:path w="11407" h="2918" extrusionOk="0">
                  <a:moveTo>
                    <a:pt x="5811" y="0"/>
                  </a:moveTo>
                  <a:cubicBezTo>
                    <a:pt x="5061" y="0"/>
                    <a:pt x="4430" y="560"/>
                    <a:pt x="4168" y="1334"/>
                  </a:cubicBezTo>
                  <a:cubicBezTo>
                    <a:pt x="3858" y="1024"/>
                    <a:pt x="3430" y="834"/>
                    <a:pt x="2965" y="834"/>
                  </a:cubicBezTo>
                  <a:cubicBezTo>
                    <a:pt x="2108" y="834"/>
                    <a:pt x="1394" y="1453"/>
                    <a:pt x="1251" y="2274"/>
                  </a:cubicBezTo>
                  <a:cubicBezTo>
                    <a:pt x="1132" y="2215"/>
                    <a:pt x="1013" y="2179"/>
                    <a:pt x="870" y="2179"/>
                  </a:cubicBezTo>
                  <a:cubicBezTo>
                    <a:pt x="429" y="2179"/>
                    <a:pt x="72" y="2501"/>
                    <a:pt x="1" y="2917"/>
                  </a:cubicBezTo>
                  <a:lnTo>
                    <a:pt x="11407" y="2917"/>
                  </a:lnTo>
                  <a:cubicBezTo>
                    <a:pt x="11407" y="2917"/>
                    <a:pt x="11407" y="2917"/>
                    <a:pt x="11407" y="2905"/>
                  </a:cubicBezTo>
                  <a:cubicBezTo>
                    <a:pt x="11407" y="2227"/>
                    <a:pt x="10859" y="1679"/>
                    <a:pt x="10169" y="1679"/>
                  </a:cubicBezTo>
                  <a:cubicBezTo>
                    <a:pt x="10002" y="1679"/>
                    <a:pt x="9835" y="1715"/>
                    <a:pt x="9681" y="1774"/>
                  </a:cubicBezTo>
                  <a:cubicBezTo>
                    <a:pt x="9490" y="1072"/>
                    <a:pt x="8835" y="548"/>
                    <a:pt x="8073" y="548"/>
                  </a:cubicBezTo>
                  <a:cubicBezTo>
                    <a:pt x="7740" y="548"/>
                    <a:pt x="7442" y="643"/>
                    <a:pt x="7180" y="798"/>
                  </a:cubicBezTo>
                  <a:cubicBezTo>
                    <a:pt x="6859" y="310"/>
                    <a:pt x="6371" y="0"/>
                    <a:pt x="5811" y="0"/>
                  </a:cubicBezTo>
                  <a:close/>
                </a:path>
              </a:pathLst>
            </a:custGeom>
            <a:solidFill>
              <a:srgbClr val="FF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5"/>
            <p:cNvSpPr/>
            <p:nvPr/>
          </p:nvSpPr>
          <p:spPr>
            <a:xfrm>
              <a:off x="3146200" y="3199875"/>
              <a:ext cx="613200" cy="156575"/>
            </a:xfrm>
            <a:custGeom>
              <a:avLst/>
              <a:gdLst/>
              <a:ahLst/>
              <a:cxnLst/>
              <a:rect l="l" t="t" r="r" b="b"/>
              <a:pathLst>
                <a:path w="24528" h="6263" extrusionOk="0">
                  <a:moveTo>
                    <a:pt x="12478" y="0"/>
                  </a:moveTo>
                  <a:cubicBezTo>
                    <a:pt x="10883" y="0"/>
                    <a:pt x="9514" y="1191"/>
                    <a:pt x="8966" y="2858"/>
                  </a:cubicBezTo>
                  <a:cubicBezTo>
                    <a:pt x="8299" y="2203"/>
                    <a:pt x="7383" y="1798"/>
                    <a:pt x="6371" y="1798"/>
                  </a:cubicBezTo>
                  <a:cubicBezTo>
                    <a:pt x="4525" y="1798"/>
                    <a:pt x="3001" y="3131"/>
                    <a:pt x="2692" y="4882"/>
                  </a:cubicBezTo>
                  <a:cubicBezTo>
                    <a:pt x="2442" y="4763"/>
                    <a:pt x="2168" y="4679"/>
                    <a:pt x="1870" y="4679"/>
                  </a:cubicBezTo>
                  <a:cubicBezTo>
                    <a:pt x="929" y="4679"/>
                    <a:pt x="156" y="5358"/>
                    <a:pt x="1" y="6263"/>
                  </a:cubicBezTo>
                  <a:lnTo>
                    <a:pt x="24528" y="6263"/>
                  </a:lnTo>
                  <a:cubicBezTo>
                    <a:pt x="24528" y="6251"/>
                    <a:pt x="24528" y="6251"/>
                    <a:pt x="24528" y="6251"/>
                  </a:cubicBezTo>
                  <a:cubicBezTo>
                    <a:pt x="24528" y="4786"/>
                    <a:pt x="23337" y="3596"/>
                    <a:pt x="21873" y="3596"/>
                  </a:cubicBezTo>
                  <a:cubicBezTo>
                    <a:pt x="21503" y="3596"/>
                    <a:pt x="21146" y="3679"/>
                    <a:pt x="20825" y="3810"/>
                  </a:cubicBezTo>
                  <a:cubicBezTo>
                    <a:pt x="20396" y="2286"/>
                    <a:pt x="19003" y="1167"/>
                    <a:pt x="17348" y="1167"/>
                  </a:cubicBezTo>
                  <a:cubicBezTo>
                    <a:pt x="16646" y="1167"/>
                    <a:pt x="16003" y="1369"/>
                    <a:pt x="15443" y="1715"/>
                  </a:cubicBezTo>
                  <a:cubicBezTo>
                    <a:pt x="14753" y="667"/>
                    <a:pt x="13681" y="0"/>
                    <a:pt x="12478" y="0"/>
                  </a:cubicBezTo>
                  <a:close/>
                </a:path>
              </a:pathLst>
            </a:custGeom>
            <a:solidFill>
              <a:srgbClr val="449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25"/>
            <p:cNvSpPr/>
            <p:nvPr/>
          </p:nvSpPr>
          <p:spPr>
            <a:xfrm>
              <a:off x="3404875" y="2910250"/>
              <a:ext cx="130975" cy="175050"/>
            </a:xfrm>
            <a:custGeom>
              <a:avLst/>
              <a:gdLst/>
              <a:ahLst/>
              <a:cxnLst/>
              <a:rect l="l" t="t" r="r" b="b"/>
              <a:pathLst>
                <a:path w="5239" h="7002" extrusionOk="0">
                  <a:moveTo>
                    <a:pt x="5239" y="0"/>
                  </a:moveTo>
                  <a:lnTo>
                    <a:pt x="0" y="7001"/>
                  </a:lnTo>
                  <a:lnTo>
                    <a:pt x="4906" y="6870"/>
                  </a:lnTo>
                  <a:lnTo>
                    <a:pt x="5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25"/>
            <p:cNvSpPr/>
            <p:nvPr/>
          </p:nvSpPr>
          <p:spPr>
            <a:xfrm>
              <a:off x="3633175" y="3064725"/>
              <a:ext cx="570625" cy="375375"/>
            </a:xfrm>
            <a:custGeom>
              <a:avLst/>
              <a:gdLst/>
              <a:ahLst/>
              <a:cxnLst/>
              <a:rect l="l" t="t" r="r" b="b"/>
              <a:pathLst>
                <a:path w="22825" h="15015" extrusionOk="0">
                  <a:moveTo>
                    <a:pt x="22825" y="1"/>
                  </a:moveTo>
                  <a:lnTo>
                    <a:pt x="0" y="2811"/>
                  </a:lnTo>
                  <a:lnTo>
                    <a:pt x="0" y="15014"/>
                  </a:lnTo>
                  <a:lnTo>
                    <a:pt x="22825" y="12205"/>
                  </a:lnTo>
                  <a:lnTo>
                    <a:pt x="22825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25"/>
            <p:cNvSpPr/>
            <p:nvPr/>
          </p:nvSpPr>
          <p:spPr>
            <a:xfrm>
              <a:off x="3434050" y="2910250"/>
              <a:ext cx="199150" cy="529850"/>
            </a:xfrm>
            <a:custGeom>
              <a:avLst/>
              <a:gdLst/>
              <a:ahLst/>
              <a:cxnLst/>
              <a:rect l="l" t="t" r="r" b="b"/>
              <a:pathLst>
                <a:path w="7966" h="21194" extrusionOk="0">
                  <a:moveTo>
                    <a:pt x="4072" y="0"/>
                  </a:moveTo>
                  <a:lnTo>
                    <a:pt x="0" y="6799"/>
                  </a:lnTo>
                  <a:lnTo>
                    <a:pt x="0" y="17598"/>
                  </a:lnTo>
                  <a:lnTo>
                    <a:pt x="7965" y="21193"/>
                  </a:lnTo>
                  <a:lnTo>
                    <a:pt x="7965" y="8990"/>
                  </a:lnTo>
                  <a:lnTo>
                    <a:pt x="40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25"/>
            <p:cNvSpPr/>
            <p:nvPr/>
          </p:nvSpPr>
          <p:spPr>
            <a:xfrm>
              <a:off x="3633175" y="3064725"/>
              <a:ext cx="570625" cy="375375"/>
            </a:xfrm>
            <a:custGeom>
              <a:avLst/>
              <a:gdLst/>
              <a:ahLst/>
              <a:cxnLst/>
              <a:rect l="l" t="t" r="r" b="b"/>
              <a:pathLst>
                <a:path w="22825" h="15015" extrusionOk="0">
                  <a:moveTo>
                    <a:pt x="22825" y="1"/>
                  </a:moveTo>
                  <a:lnTo>
                    <a:pt x="0" y="2811"/>
                  </a:lnTo>
                  <a:lnTo>
                    <a:pt x="0" y="15014"/>
                  </a:lnTo>
                  <a:lnTo>
                    <a:pt x="22825" y="12205"/>
                  </a:lnTo>
                  <a:lnTo>
                    <a:pt x="228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25"/>
            <p:cNvSpPr/>
            <p:nvPr/>
          </p:nvSpPr>
          <p:spPr>
            <a:xfrm>
              <a:off x="3535850" y="2910250"/>
              <a:ext cx="705750" cy="244700"/>
            </a:xfrm>
            <a:custGeom>
              <a:avLst/>
              <a:gdLst/>
              <a:ahLst/>
              <a:cxnLst/>
              <a:rect l="l" t="t" r="r" b="b"/>
              <a:pathLst>
                <a:path w="28230" h="9788" extrusionOk="0">
                  <a:moveTo>
                    <a:pt x="0" y="0"/>
                  </a:moveTo>
                  <a:lnTo>
                    <a:pt x="3858" y="9787"/>
                  </a:lnTo>
                  <a:lnTo>
                    <a:pt x="28230" y="7227"/>
                  </a:lnTo>
                  <a:lnTo>
                    <a:pt x="28230" y="6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25"/>
            <p:cNvSpPr/>
            <p:nvPr/>
          </p:nvSpPr>
          <p:spPr>
            <a:xfrm>
              <a:off x="3747475" y="3201950"/>
              <a:ext cx="73550" cy="119675"/>
            </a:xfrm>
            <a:custGeom>
              <a:avLst/>
              <a:gdLst/>
              <a:ahLst/>
              <a:cxnLst/>
              <a:rect l="l" t="t" r="r" b="b"/>
              <a:pathLst>
                <a:path w="2942" h="4787" extrusionOk="0">
                  <a:moveTo>
                    <a:pt x="2941" y="0"/>
                  </a:moveTo>
                  <a:lnTo>
                    <a:pt x="0" y="274"/>
                  </a:lnTo>
                  <a:lnTo>
                    <a:pt x="0" y="4787"/>
                  </a:lnTo>
                  <a:lnTo>
                    <a:pt x="2941" y="4441"/>
                  </a:lnTo>
                  <a:lnTo>
                    <a:pt x="2941" y="0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25"/>
            <p:cNvSpPr/>
            <p:nvPr/>
          </p:nvSpPr>
          <p:spPr>
            <a:xfrm>
              <a:off x="3881725" y="3192125"/>
              <a:ext cx="73525" cy="216425"/>
            </a:xfrm>
            <a:custGeom>
              <a:avLst/>
              <a:gdLst/>
              <a:ahLst/>
              <a:cxnLst/>
              <a:rect l="l" t="t" r="r" b="b"/>
              <a:pathLst>
                <a:path w="2941" h="8657" extrusionOk="0">
                  <a:moveTo>
                    <a:pt x="2941" y="1"/>
                  </a:moveTo>
                  <a:lnTo>
                    <a:pt x="0" y="274"/>
                  </a:lnTo>
                  <a:lnTo>
                    <a:pt x="0" y="8656"/>
                  </a:lnTo>
                  <a:lnTo>
                    <a:pt x="2941" y="8299"/>
                  </a:lnTo>
                  <a:lnTo>
                    <a:pt x="2941" y="1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25"/>
            <p:cNvSpPr/>
            <p:nvPr/>
          </p:nvSpPr>
          <p:spPr>
            <a:xfrm>
              <a:off x="4015950" y="3182300"/>
              <a:ext cx="73550" cy="119675"/>
            </a:xfrm>
            <a:custGeom>
              <a:avLst/>
              <a:gdLst/>
              <a:ahLst/>
              <a:cxnLst/>
              <a:rect l="l" t="t" r="r" b="b"/>
              <a:pathLst>
                <a:path w="2942" h="4787" extrusionOk="0">
                  <a:moveTo>
                    <a:pt x="2942" y="1"/>
                  </a:moveTo>
                  <a:lnTo>
                    <a:pt x="1" y="286"/>
                  </a:lnTo>
                  <a:lnTo>
                    <a:pt x="1" y="4787"/>
                  </a:lnTo>
                  <a:lnTo>
                    <a:pt x="2942" y="4442"/>
                  </a:lnTo>
                  <a:lnTo>
                    <a:pt x="2942" y="1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25"/>
            <p:cNvSpPr/>
            <p:nvPr/>
          </p:nvSpPr>
          <p:spPr>
            <a:xfrm>
              <a:off x="3487925" y="3140925"/>
              <a:ext cx="63425" cy="111050"/>
            </a:xfrm>
            <a:custGeom>
              <a:avLst/>
              <a:gdLst/>
              <a:ahLst/>
              <a:cxnLst/>
              <a:rect l="l" t="t" r="r" b="b"/>
              <a:pathLst>
                <a:path w="2537" h="4442" extrusionOk="0">
                  <a:moveTo>
                    <a:pt x="0" y="1"/>
                  </a:moveTo>
                  <a:lnTo>
                    <a:pt x="0" y="4049"/>
                  </a:lnTo>
                  <a:lnTo>
                    <a:pt x="2536" y="4442"/>
                  </a:lnTo>
                  <a:lnTo>
                    <a:pt x="2536" y="3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25"/>
            <p:cNvSpPr/>
            <p:nvPr/>
          </p:nvSpPr>
          <p:spPr>
            <a:xfrm>
              <a:off x="3535850" y="2866200"/>
              <a:ext cx="705750" cy="274750"/>
            </a:xfrm>
            <a:custGeom>
              <a:avLst/>
              <a:gdLst/>
              <a:ahLst/>
              <a:cxnLst/>
              <a:rect l="l" t="t" r="r" b="b"/>
              <a:pathLst>
                <a:path w="28230" h="10990" extrusionOk="0">
                  <a:moveTo>
                    <a:pt x="22253" y="0"/>
                  </a:moveTo>
                  <a:lnTo>
                    <a:pt x="0" y="1762"/>
                  </a:lnTo>
                  <a:lnTo>
                    <a:pt x="3893" y="10990"/>
                  </a:lnTo>
                  <a:lnTo>
                    <a:pt x="28230" y="8632"/>
                  </a:lnTo>
                  <a:lnTo>
                    <a:pt x="222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25"/>
            <p:cNvSpPr/>
            <p:nvPr/>
          </p:nvSpPr>
          <p:spPr>
            <a:xfrm>
              <a:off x="4027275" y="3230825"/>
              <a:ext cx="613200" cy="156575"/>
            </a:xfrm>
            <a:custGeom>
              <a:avLst/>
              <a:gdLst/>
              <a:ahLst/>
              <a:cxnLst/>
              <a:rect l="l" t="t" r="r" b="b"/>
              <a:pathLst>
                <a:path w="24528" h="6263" extrusionOk="0">
                  <a:moveTo>
                    <a:pt x="12478" y="0"/>
                  </a:moveTo>
                  <a:cubicBezTo>
                    <a:pt x="10883" y="0"/>
                    <a:pt x="9525" y="1191"/>
                    <a:pt x="8966" y="2858"/>
                  </a:cubicBezTo>
                  <a:cubicBezTo>
                    <a:pt x="8299" y="2203"/>
                    <a:pt x="7382" y="1798"/>
                    <a:pt x="6370" y="1798"/>
                  </a:cubicBezTo>
                  <a:cubicBezTo>
                    <a:pt x="4525" y="1798"/>
                    <a:pt x="3001" y="3132"/>
                    <a:pt x="2703" y="4882"/>
                  </a:cubicBezTo>
                  <a:cubicBezTo>
                    <a:pt x="2441" y="4763"/>
                    <a:pt x="2167" y="4679"/>
                    <a:pt x="1870" y="4679"/>
                  </a:cubicBezTo>
                  <a:cubicBezTo>
                    <a:pt x="929" y="4679"/>
                    <a:pt x="155" y="5358"/>
                    <a:pt x="0" y="6263"/>
                  </a:cubicBezTo>
                  <a:lnTo>
                    <a:pt x="24527" y="6263"/>
                  </a:lnTo>
                  <a:cubicBezTo>
                    <a:pt x="24527" y="6251"/>
                    <a:pt x="24527" y="6251"/>
                    <a:pt x="24527" y="6251"/>
                  </a:cubicBezTo>
                  <a:cubicBezTo>
                    <a:pt x="24527" y="4787"/>
                    <a:pt x="23336" y="3596"/>
                    <a:pt x="21872" y="3596"/>
                  </a:cubicBezTo>
                  <a:cubicBezTo>
                    <a:pt x="21503" y="3596"/>
                    <a:pt x="21146" y="3679"/>
                    <a:pt x="20824" y="3810"/>
                  </a:cubicBezTo>
                  <a:cubicBezTo>
                    <a:pt x="20408" y="2286"/>
                    <a:pt x="19015" y="1167"/>
                    <a:pt x="17348" y="1167"/>
                  </a:cubicBezTo>
                  <a:cubicBezTo>
                    <a:pt x="16645" y="1167"/>
                    <a:pt x="16002" y="1370"/>
                    <a:pt x="15443" y="1715"/>
                  </a:cubicBezTo>
                  <a:cubicBezTo>
                    <a:pt x="14752" y="667"/>
                    <a:pt x="13681" y="0"/>
                    <a:pt x="12478" y="0"/>
                  </a:cubicBezTo>
                  <a:close/>
                </a:path>
              </a:pathLst>
            </a:custGeom>
            <a:solidFill>
              <a:srgbClr val="449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5"/>
            <p:cNvSpPr/>
            <p:nvPr/>
          </p:nvSpPr>
          <p:spPr>
            <a:xfrm>
              <a:off x="4027275" y="3332625"/>
              <a:ext cx="386075" cy="98550"/>
            </a:xfrm>
            <a:custGeom>
              <a:avLst/>
              <a:gdLst/>
              <a:ahLst/>
              <a:cxnLst/>
              <a:rect l="l" t="t" r="r" b="b"/>
              <a:pathLst>
                <a:path w="15443" h="3942" extrusionOk="0">
                  <a:moveTo>
                    <a:pt x="7858" y="0"/>
                  </a:moveTo>
                  <a:cubicBezTo>
                    <a:pt x="6858" y="0"/>
                    <a:pt x="5989" y="750"/>
                    <a:pt x="5644" y="1798"/>
                  </a:cubicBezTo>
                  <a:cubicBezTo>
                    <a:pt x="5227" y="1393"/>
                    <a:pt x="4644" y="1131"/>
                    <a:pt x="4013" y="1131"/>
                  </a:cubicBezTo>
                  <a:cubicBezTo>
                    <a:pt x="2846" y="1131"/>
                    <a:pt x="1893" y="1977"/>
                    <a:pt x="1703" y="3072"/>
                  </a:cubicBezTo>
                  <a:cubicBezTo>
                    <a:pt x="1536" y="3001"/>
                    <a:pt x="1369" y="2953"/>
                    <a:pt x="1179" y="2953"/>
                  </a:cubicBezTo>
                  <a:cubicBezTo>
                    <a:pt x="584" y="2953"/>
                    <a:pt x="95" y="3382"/>
                    <a:pt x="0" y="3941"/>
                  </a:cubicBezTo>
                  <a:lnTo>
                    <a:pt x="15443" y="3941"/>
                  </a:lnTo>
                  <a:cubicBezTo>
                    <a:pt x="15443" y="3013"/>
                    <a:pt x="14693" y="2262"/>
                    <a:pt x="13776" y="2262"/>
                  </a:cubicBezTo>
                  <a:cubicBezTo>
                    <a:pt x="13538" y="2262"/>
                    <a:pt x="13311" y="2310"/>
                    <a:pt x="13121" y="2405"/>
                  </a:cubicBezTo>
                  <a:cubicBezTo>
                    <a:pt x="12847" y="1441"/>
                    <a:pt x="11966" y="738"/>
                    <a:pt x="10930" y="738"/>
                  </a:cubicBezTo>
                  <a:cubicBezTo>
                    <a:pt x="10490" y="738"/>
                    <a:pt x="10073" y="869"/>
                    <a:pt x="9728" y="1084"/>
                  </a:cubicBezTo>
                  <a:cubicBezTo>
                    <a:pt x="9287" y="429"/>
                    <a:pt x="8620" y="0"/>
                    <a:pt x="7858" y="0"/>
                  </a:cubicBezTo>
                  <a:close/>
                </a:path>
              </a:pathLst>
            </a:custGeom>
            <a:solidFill>
              <a:srgbClr val="FF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5"/>
            <p:cNvSpPr/>
            <p:nvPr/>
          </p:nvSpPr>
          <p:spPr>
            <a:xfrm>
              <a:off x="6480550" y="1938400"/>
              <a:ext cx="32175" cy="1017700"/>
            </a:xfrm>
            <a:custGeom>
              <a:avLst/>
              <a:gdLst/>
              <a:ahLst/>
              <a:cxnLst/>
              <a:rect l="l" t="t" r="r" b="b"/>
              <a:pathLst>
                <a:path w="1287" h="40708" extrusionOk="0">
                  <a:moveTo>
                    <a:pt x="1" y="1"/>
                  </a:moveTo>
                  <a:lnTo>
                    <a:pt x="1" y="40708"/>
                  </a:lnTo>
                  <a:lnTo>
                    <a:pt x="1286" y="40708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BF5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5"/>
            <p:cNvSpPr/>
            <p:nvPr/>
          </p:nvSpPr>
          <p:spPr>
            <a:xfrm>
              <a:off x="6502575" y="1938400"/>
              <a:ext cx="10150" cy="1017700"/>
            </a:xfrm>
            <a:custGeom>
              <a:avLst/>
              <a:gdLst/>
              <a:ahLst/>
              <a:cxnLst/>
              <a:rect l="l" t="t" r="r" b="b"/>
              <a:pathLst>
                <a:path w="406" h="40708" extrusionOk="0">
                  <a:moveTo>
                    <a:pt x="1" y="1"/>
                  </a:moveTo>
                  <a:lnTo>
                    <a:pt x="1" y="40708"/>
                  </a:lnTo>
                  <a:lnTo>
                    <a:pt x="405" y="4070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5"/>
            <p:cNvSpPr/>
            <p:nvPr/>
          </p:nvSpPr>
          <p:spPr>
            <a:xfrm>
              <a:off x="6449000" y="1438350"/>
              <a:ext cx="89925" cy="472700"/>
            </a:xfrm>
            <a:custGeom>
              <a:avLst/>
              <a:gdLst/>
              <a:ahLst/>
              <a:cxnLst/>
              <a:rect l="l" t="t" r="r" b="b"/>
              <a:pathLst>
                <a:path w="3597" h="18908" extrusionOk="0">
                  <a:moveTo>
                    <a:pt x="751" y="0"/>
                  </a:moveTo>
                  <a:lnTo>
                    <a:pt x="0" y="16788"/>
                  </a:lnTo>
                  <a:lnTo>
                    <a:pt x="1751" y="18907"/>
                  </a:lnTo>
                  <a:lnTo>
                    <a:pt x="3596" y="16407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5"/>
            <p:cNvSpPr/>
            <p:nvPr/>
          </p:nvSpPr>
          <p:spPr>
            <a:xfrm>
              <a:off x="6490975" y="1902675"/>
              <a:ext cx="469425" cy="139925"/>
            </a:xfrm>
            <a:custGeom>
              <a:avLst/>
              <a:gdLst/>
              <a:ahLst/>
              <a:cxnLst/>
              <a:rect l="l" t="t" r="r" b="b"/>
              <a:pathLst>
                <a:path w="18777" h="5597" extrusionOk="0">
                  <a:moveTo>
                    <a:pt x="2405" y="1"/>
                  </a:moveTo>
                  <a:lnTo>
                    <a:pt x="0" y="1346"/>
                  </a:lnTo>
                  <a:lnTo>
                    <a:pt x="2131" y="3620"/>
                  </a:lnTo>
                  <a:lnTo>
                    <a:pt x="18443" y="5597"/>
                  </a:lnTo>
                  <a:lnTo>
                    <a:pt x="18776" y="3799"/>
                  </a:lnTo>
                  <a:lnTo>
                    <a:pt x="2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5"/>
            <p:cNvSpPr/>
            <p:nvPr/>
          </p:nvSpPr>
          <p:spPr>
            <a:xfrm>
              <a:off x="6442750" y="1438350"/>
              <a:ext cx="89925" cy="472700"/>
            </a:xfrm>
            <a:custGeom>
              <a:avLst/>
              <a:gdLst/>
              <a:ahLst/>
              <a:cxnLst/>
              <a:rect l="l" t="t" r="r" b="b"/>
              <a:pathLst>
                <a:path w="3597" h="18908" extrusionOk="0">
                  <a:moveTo>
                    <a:pt x="762" y="0"/>
                  </a:moveTo>
                  <a:lnTo>
                    <a:pt x="0" y="16788"/>
                  </a:lnTo>
                  <a:lnTo>
                    <a:pt x="1763" y="18907"/>
                  </a:lnTo>
                  <a:lnTo>
                    <a:pt x="3596" y="16407"/>
                  </a:lnTo>
                  <a:lnTo>
                    <a:pt x="2584" y="0"/>
                  </a:lnTo>
                  <a:close/>
                </a:path>
              </a:pathLst>
            </a:custGeom>
            <a:solidFill>
              <a:srgbClr val="FBF5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5"/>
            <p:cNvSpPr/>
            <p:nvPr/>
          </p:nvSpPr>
          <p:spPr>
            <a:xfrm>
              <a:off x="6490975" y="1894050"/>
              <a:ext cx="469425" cy="139625"/>
            </a:xfrm>
            <a:custGeom>
              <a:avLst/>
              <a:gdLst/>
              <a:ahLst/>
              <a:cxnLst/>
              <a:rect l="l" t="t" r="r" b="b"/>
              <a:pathLst>
                <a:path w="18777" h="5585" extrusionOk="0">
                  <a:moveTo>
                    <a:pt x="2405" y="0"/>
                  </a:moveTo>
                  <a:lnTo>
                    <a:pt x="0" y="1346"/>
                  </a:lnTo>
                  <a:lnTo>
                    <a:pt x="2131" y="3608"/>
                  </a:lnTo>
                  <a:lnTo>
                    <a:pt x="18443" y="5584"/>
                  </a:lnTo>
                  <a:lnTo>
                    <a:pt x="18776" y="3799"/>
                  </a:lnTo>
                  <a:lnTo>
                    <a:pt x="2405" y="0"/>
                  </a:lnTo>
                  <a:close/>
                </a:path>
              </a:pathLst>
            </a:custGeom>
            <a:solidFill>
              <a:srgbClr val="FBF5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5"/>
            <p:cNvSpPr/>
            <p:nvPr/>
          </p:nvSpPr>
          <p:spPr>
            <a:xfrm>
              <a:off x="6070375" y="1919650"/>
              <a:ext cx="421800" cy="263750"/>
            </a:xfrm>
            <a:custGeom>
              <a:avLst/>
              <a:gdLst/>
              <a:ahLst/>
              <a:cxnLst/>
              <a:rect l="l" t="t" r="r" b="b"/>
              <a:pathLst>
                <a:path w="16872" h="10550" extrusionOk="0">
                  <a:moveTo>
                    <a:pt x="13788" y="0"/>
                  </a:moveTo>
                  <a:lnTo>
                    <a:pt x="1" y="8966"/>
                  </a:lnTo>
                  <a:lnTo>
                    <a:pt x="906" y="10549"/>
                  </a:lnTo>
                  <a:lnTo>
                    <a:pt x="15896" y="2953"/>
                  </a:lnTo>
                  <a:lnTo>
                    <a:pt x="16872" y="381"/>
                  </a:lnTo>
                  <a:lnTo>
                    <a:pt x="137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5"/>
            <p:cNvSpPr/>
            <p:nvPr/>
          </p:nvSpPr>
          <p:spPr>
            <a:xfrm>
              <a:off x="6066225" y="1911025"/>
              <a:ext cx="421500" cy="263750"/>
            </a:xfrm>
            <a:custGeom>
              <a:avLst/>
              <a:gdLst/>
              <a:ahLst/>
              <a:cxnLst/>
              <a:rect l="l" t="t" r="r" b="b"/>
              <a:pathLst>
                <a:path w="16860" h="10550" extrusionOk="0">
                  <a:moveTo>
                    <a:pt x="13776" y="0"/>
                  </a:moveTo>
                  <a:lnTo>
                    <a:pt x="0" y="8966"/>
                  </a:lnTo>
                  <a:lnTo>
                    <a:pt x="893" y="10549"/>
                  </a:lnTo>
                  <a:lnTo>
                    <a:pt x="15883" y="2941"/>
                  </a:lnTo>
                  <a:lnTo>
                    <a:pt x="16859" y="369"/>
                  </a:lnTo>
                  <a:lnTo>
                    <a:pt x="13776" y="0"/>
                  </a:lnTo>
                  <a:close/>
                </a:path>
              </a:pathLst>
            </a:custGeom>
            <a:solidFill>
              <a:srgbClr val="FBF5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5"/>
            <p:cNvSpPr/>
            <p:nvPr/>
          </p:nvSpPr>
          <p:spPr>
            <a:xfrm>
              <a:off x="6445725" y="1872925"/>
              <a:ext cx="90800" cy="90800"/>
            </a:xfrm>
            <a:custGeom>
              <a:avLst/>
              <a:gdLst/>
              <a:ahLst/>
              <a:cxnLst/>
              <a:rect l="l" t="t" r="r" b="b"/>
              <a:pathLst>
                <a:path w="3632" h="3632" extrusionOk="0">
                  <a:moveTo>
                    <a:pt x="1810" y="0"/>
                  </a:moveTo>
                  <a:cubicBezTo>
                    <a:pt x="810" y="0"/>
                    <a:pt x="1" y="810"/>
                    <a:pt x="1" y="1822"/>
                  </a:cubicBezTo>
                  <a:cubicBezTo>
                    <a:pt x="1" y="2822"/>
                    <a:pt x="810" y="3632"/>
                    <a:pt x="1810" y="3632"/>
                  </a:cubicBezTo>
                  <a:cubicBezTo>
                    <a:pt x="2822" y="3632"/>
                    <a:pt x="3632" y="2822"/>
                    <a:pt x="3632" y="1822"/>
                  </a:cubicBezTo>
                  <a:cubicBezTo>
                    <a:pt x="3632" y="810"/>
                    <a:pt x="2822" y="0"/>
                    <a:pt x="18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5"/>
            <p:cNvSpPr/>
            <p:nvPr/>
          </p:nvSpPr>
          <p:spPr>
            <a:xfrm>
              <a:off x="4370175" y="2501850"/>
              <a:ext cx="16975" cy="535525"/>
            </a:xfrm>
            <a:custGeom>
              <a:avLst/>
              <a:gdLst/>
              <a:ahLst/>
              <a:cxnLst/>
              <a:rect l="l" t="t" r="r" b="b"/>
              <a:pathLst>
                <a:path w="679" h="21421" extrusionOk="0">
                  <a:moveTo>
                    <a:pt x="0" y="1"/>
                  </a:moveTo>
                  <a:lnTo>
                    <a:pt x="0" y="21420"/>
                  </a:lnTo>
                  <a:lnTo>
                    <a:pt x="679" y="21420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rgbClr val="FBF5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5"/>
            <p:cNvSpPr/>
            <p:nvPr/>
          </p:nvSpPr>
          <p:spPr>
            <a:xfrm>
              <a:off x="4381775" y="2501850"/>
              <a:ext cx="5375" cy="535525"/>
            </a:xfrm>
            <a:custGeom>
              <a:avLst/>
              <a:gdLst/>
              <a:ahLst/>
              <a:cxnLst/>
              <a:rect l="l" t="t" r="r" b="b"/>
              <a:pathLst>
                <a:path w="215" h="21421" extrusionOk="0">
                  <a:moveTo>
                    <a:pt x="1" y="1"/>
                  </a:moveTo>
                  <a:lnTo>
                    <a:pt x="1" y="21420"/>
                  </a:lnTo>
                  <a:lnTo>
                    <a:pt x="215" y="2142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5"/>
            <p:cNvSpPr/>
            <p:nvPr/>
          </p:nvSpPr>
          <p:spPr>
            <a:xfrm>
              <a:off x="4364800" y="2250950"/>
              <a:ext cx="105400" cy="238725"/>
            </a:xfrm>
            <a:custGeom>
              <a:avLst/>
              <a:gdLst/>
              <a:ahLst/>
              <a:cxnLst/>
              <a:rect l="l" t="t" r="r" b="b"/>
              <a:pathLst>
                <a:path w="4216" h="9549" extrusionOk="0">
                  <a:moveTo>
                    <a:pt x="3311" y="0"/>
                  </a:moveTo>
                  <a:lnTo>
                    <a:pt x="1" y="8192"/>
                  </a:lnTo>
                  <a:lnTo>
                    <a:pt x="501" y="9549"/>
                  </a:lnTo>
                  <a:lnTo>
                    <a:pt x="1846" y="8632"/>
                  </a:lnTo>
                  <a:lnTo>
                    <a:pt x="4216" y="310"/>
                  </a:lnTo>
                  <a:lnTo>
                    <a:pt x="331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5"/>
            <p:cNvSpPr/>
            <p:nvPr/>
          </p:nvSpPr>
          <p:spPr>
            <a:xfrm>
              <a:off x="4371950" y="2495900"/>
              <a:ext cx="222075" cy="139325"/>
            </a:xfrm>
            <a:custGeom>
              <a:avLst/>
              <a:gdLst/>
              <a:ahLst/>
              <a:cxnLst/>
              <a:rect l="l" t="t" r="r" b="b"/>
              <a:pathLst>
                <a:path w="8883" h="5573" extrusionOk="0">
                  <a:moveTo>
                    <a:pt x="1429" y="1"/>
                  </a:moveTo>
                  <a:lnTo>
                    <a:pt x="1" y="239"/>
                  </a:lnTo>
                  <a:lnTo>
                    <a:pt x="656" y="1739"/>
                  </a:lnTo>
                  <a:lnTo>
                    <a:pt x="8406" y="5573"/>
                  </a:lnTo>
                  <a:lnTo>
                    <a:pt x="8883" y="4751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5"/>
            <p:cNvSpPr/>
            <p:nvPr/>
          </p:nvSpPr>
          <p:spPr>
            <a:xfrm>
              <a:off x="4361525" y="2249750"/>
              <a:ext cx="105700" cy="239050"/>
            </a:xfrm>
            <a:custGeom>
              <a:avLst/>
              <a:gdLst/>
              <a:ahLst/>
              <a:cxnLst/>
              <a:rect l="l" t="t" r="r" b="b"/>
              <a:pathLst>
                <a:path w="4228" h="9562" extrusionOk="0">
                  <a:moveTo>
                    <a:pt x="3323" y="0"/>
                  </a:moveTo>
                  <a:lnTo>
                    <a:pt x="1" y="8204"/>
                  </a:lnTo>
                  <a:lnTo>
                    <a:pt x="513" y="9561"/>
                  </a:lnTo>
                  <a:lnTo>
                    <a:pt x="1858" y="8632"/>
                  </a:lnTo>
                  <a:lnTo>
                    <a:pt x="4228" y="322"/>
                  </a:lnTo>
                  <a:lnTo>
                    <a:pt x="3323" y="0"/>
                  </a:lnTo>
                  <a:close/>
                </a:path>
              </a:pathLst>
            </a:custGeom>
            <a:solidFill>
              <a:srgbClr val="FBF5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5"/>
            <p:cNvSpPr/>
            <p:nvPr/>
          </p:nvSpPr>
          <p:spPr>
            <a:xfrm>
              <a:off x="4373450" y="2491450"/>
              <a:ext cx="222075" cy="139625"/>
            </a:xfrm>
            <a:custGeom>
              <a:avLst/>
              <a:gdLst/>
              <a:ahLst/>
              <a:cxnLst/>
              <a:rect l="l" t="t" r="r" b="b"/>
              <a:pathLst>
                <a:path w="8883" h="5585" extrusionOk="0">
                  <a:moveTo>
                    <a:pt x="1429" y="0"/>
                  </a:moveTo>
                  <a:lnTo>
                    <a:pt x="0" y="250"/>
                  </a:lnTo>
                  <a:lnTo>
                    <a:pt x="655" y="1739"/>
                  </a:lnTo>
                  <a:lnTo>
                    <a:pt x="8406" y="5584"/>
                  </a:lnTo>
                  <a:lnTo>
                    <a:pt x="8882" y="4751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BF5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5"/>
            <p:cNvSpPr/>
            <p:nvPr/>
          </p:nvSpPr>
          <p:spPr>
            <a:xfrm>
              <a:off x="4126975" y="2480425"/>
              <a:ext cx="246800" cy="74450"/>
            </a:xfrm>
            <a:custGeom>
              <a:avLst/>
              <a:gdLst/>
              <a:ahLst/>
              <a:cxnLst/>
              <a:rect l="l" t="t" r="r" b="b"/>
              <a:pathLst>
                <a:path w="9872" h="2978" extrusionOk="0">
                  <a:moveTo>
                    <a:pt x="8407" y="1"/>
                  </a:moveTo>
                  <a:lnTo>
                    <a:pt x="1" y="2037"/>
                  </a:lnTo>
                  <a:lnTo>
                    <a:pt x="168" y="2977"/>
                  </a:lnTo>
                  <a:lnTo>
                    <a:pt x="8942" y="1834"/>
                  </a:lnTo>
                  <a:lnTo>
                    <a:pt x="9871" y="727"/>
                  </a:lnTo>
                  <a:lnTo>
                    <a:pt x="84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5"/>
            <p:cNvSpPr/>
            <p:nvPr/>
          </p:nvSpPr>
          <p:spPr>
            <a:xfrm>
              <a:off x="4126400" y="2475375"/>
              <a:ext cx="246775" cy="74425"/>
            </a:xfrm>
            <a:custGeom>
              <a:avLst/>
              <a:gdLst/>
              <a:ahLst/>
              <a:cxnLst/>
              <a:rect l="l" t="t" r="r" b="b"/>
              <a:pathLst>
                <a:path w="9871" h="2977" extrusionOk="0">
                  <a:moveTo>
                    <a:pt x="8406" y="0"/>
                  </a:moveTo>
                  <a:lnTo>
                    <a:pt x="0" y="2036"/>
                  </a:lnTo>
                  <a:lnTo>
                    <a:pt x="167" y="2977"/>
                  </a:lnTo>
                  <a:lnTo>
                    <a:pt x="8930" y="1822"/>
                  </a:lnTo>
                  <a:lnTo>
                    <a:pt x="9870" y="727"/>
                  </a:lnTo>
                  <a:lnTo>
                    <a:pt x="8406" y="0"/>
                  </a:lnTo>
                  <a:close/>
                </a:path>
              </a:pathLst>
            </a:custGeom>
            <a:solidFill>
              <a:srgbClr val="FBF5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5"/>
            <p:cNvSpPr/>
            <p:nvPr/>
          </p:nvSpPr>
          <p:spPr>
            <a:xfrm>
              <a:off x="4351125" y="2469125"/>
              <a:ext cx="47950" cy="47950"/>
            </a:xfrm>
            <a:custGeom>
              <a:avLst/>
              <a:gdLst/>
              <a:ahLst/>
              <a:cxnLst/>
              <a:rect l="l" t="t" r="r" b="b"/>
              <a:pathLst>
                <a:path w="1918" h="1918" extrusionOk="0">
                  <a:moveTo>
                    <a:pt x="965" y="0"/>
                  </a:moveTo>
                  <a:cubicBezTo>
                    <a:pt x="429" y="0"/>
                    <a:pt x="0" y="429"/>
                    <a:pt x="0" y="953"/>
                  </a:cubicBezTo>
                  <a:cubicBezTo>
                    <a:pt x="0" y="1489"/>
                    <a:pt x="429" y="1917"/>
                    <a:pt x="965" y="1917"/>
                  </a:cubicBezTo>
                  <a:cubicBezTo>
                    <a:pt x="1489" y="1917"/>
                    <a:pt x="1917" y="1489"/>
                    <a:pt x="1917" y="953"/>
                  </a:cubicBezTo>
                  <a:cubicBezTo>
                    <a:pt x="1917" y="429"/>
                    <a:pt x="1489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5"/>
            <p:cNvSpPr/>
            <p:nvPr/>
          </p:nvSpPr>
          <p:spPr>
            <a:xfrm>
              <a:off x="5916800" y="2292325"/>
              <a:ext cx="11625" cy="365225"/>
            </a:xfrm>
            <a:custGeom>
              <a:avLst/>
              <a:gdLst/>
              <a:ahLst/>
              <a:cxnLst/>
              <a:rect l="l" t="t" r="r" b="b"/>
              <a:pathLst>
                <a:path w="465" h="14609" extrusionOk="0">
                  <a:moveTo>
                    <a:pt x="0" y="0"/>
                  </a:moveTo>
                  <a:lnTo>
                    <a:pt x="0" y="14609"/>
                  </a:lnTo>
                  <a:lnTo>
                    <a:pt x="464" y="14609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rgbClr val="FBF5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5"/>
            <p:cNvSpPr/>
            <p:nvPr/>
          </p:nvSpPr>
          <p:spPr>
            <a:xfrm>
              <a:off x="5924525" y="2292325"/>
              <a:ext cx="3900" cy="365225"/>
            </a:xfrm>
            <a:custGeom>
              <a:avLst/>
              <a:gdLst/>
              <a:ahLst/>
              <a:cxnLst/>
              <a:rect l="l" t="t" r="r" b="b"/>
              <a:pathLst>
                <a:path w="156" h="14609" extrusionOk="0">
                  <a:moveTo>
                    <a:pt x="1" y="0"/>
                  </a:moveTo>
                  <a:lnTo>
                    <a:pt x="1" y="14609"/>
                  </a:lnTo>
                  <a:lnTo>
                    <a:pt x="155" y="14609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5"/>
            <p:cNvSpPr/>
            <p:nvPr/>
          </p:nvSpPr>
          <p:spPr>
            <a:xfrm>
              <a:off x="5912925" y="2120875"/>
              <a:ext cx="72050" cy="163125"/>
            </a:xfrm>
            <a:custGeom>
              <a:avLst/>
              <a:gdLst/>
              <a:ahLst/>
              <a:cxnLst/>
              <a:rect l="l" t="t" r="r" b="b"/>
              <a:pathLst>
                <a:path w="2882" h="6525" extrusionOk="0">
                  <a:moveTo>
                    <a:pt x="2263" y="0"/>
                  </a:moveTo>
                  <a:lnTo>
                    <a:pt x="0" y="5596"/>
                  </a:lnTo>
                  <a:lnTo>
                    <a:pt x="346" y="6525"/>
                  </a:lnTo>
                  <a:lnTo>
                    <a:pt x="1274" y="5894"/>
                  </a:lnTo>
                  <a:lnTo>
                    <a:pt x="2882" y="214"/>
                  </a:lnTo>
                  <a:lnTo>
                    <a:pt x="22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5"/>
            <p:cNvSpPr/>
            <p:nvPr/>
          </p:nvSpPr>
          <p:spPr>
            <a:xfrm>
              <a:off x="5917975" y="2288150"/>
              <a:ext cx="151525" cy="95275"/>
            </a:xfrm>
            <a:custGeom>
              <a:avLst/>
              <a:gdLst/>
              <a:ahLst/>
              <a:cxnLst/>
              <a:rect l="l" t="t" r="r" b="b"/>
              <a:pathLst>
                <a:path w="6061" h="3811" extrusionOk="0">
                  <a:moveTo>
                    <a:pt x="977" y="0"/>
                  </a:moveTo>
                  <a:lnTo>
                    <a:pt x="1" y="167"/>
                  </a:lnTo>
                  <a:lnTo>
                    <a:pt x="453" y="1191"/>
                  </a:lnTo>
                  <a:lnTo>
                    <a:pt x="5740" y="3810"/>
                  </a:lnTo>
                  <a:lnTo>
                    <a:pt x="6061" y="3239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5"/>
            <p:cNvSpPr/>
            <p:nvPr/>
          </p:nvSpPr>
          <p:spPr>
            <a:xfrm>
              <a:off x="5910825" y="2120275"/>
              <a:ext cx="72075" cy="162825"/>
            </a:xfrm>
            <a:custGeom>
              <a:avLst/>
              <a:gdLst/>
              <a:ahLst/>
              <a:cxnLst/>
              <a:rect l="l" t="t" r="r" b="b"/>
              <a:pathLst>
                <a:path w="2883" h="6513" extrusionOk="0">
                  <a:moveTo>
                    <a:pt x="2263" y="0"/>
                  </a:moveTo>
                  <a:lnTo>
                    <a:pt x="1" y="5596"/>
                  </a:lnTo>
                  <a:lnTo>
                    <a:pt x="346" y="6513"/>
                  </a:lnTo>
                  <a:lnTo>
                    <a:pt x="1275" y="5894"/>
                  </a:lnTo>
                  <a:lnTo>
                    <a:pt x="2882" y="215"/>
                  </a:lnTo>
                  <a:lnTo>
                    <a:pt x="2263" y="0"/>
                  </a:lnTo>
                  <a:close/>
                </a:path>
              </a:pathLst>
            </a:custGeom>
            <a:solidFill>
              <a:srgbClr val="FBF5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5"/>
            <p:cNvSpPr/>
            <p:nvPr/>
          </p:nvSpPr>
          <p:spPr>
            <a:xfrm>
              <a:off x="5918875" y="2285175"/>
              <a:ext cx="151525" cy="95275"/>
            </a:xfrm>
            <a:custGeom>
              <a:avLst/>
              <a:gdLst/>
              <a:ahLst/>
              <a:cxnLst/>
              <a:rect l="l" t="t" r="r" b="b"/>
              <a:pathLst>
                <a:path w="6061" h="3811" extrusionOk="0">
                  <a:moveTo>
                    <a:pt x="977" y="0"/>
                  </a:moveTo>
                  <a:lnTo>
                    <a:pt x="0" y="167"/>
                  </a:lnTo>
                  <a:lnTo>
                    <a:pt x="453" y="1191"/>
                  </a:lnTo>
                  <a:lnTo>
                    <a:pt x="5739" y="3810"/>
                  </a:lnTo>
                  <a:lnTo>
                    <a:pt x="6061" y="3239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BF5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5"/>
            <p:cNvSpPr/>
            <p:nvPr/>
          </p:nvSpPr>
          <p:spPr>
            <a:xfrm>
              <a:off x="5750700" y="2277725"/>
              <a:ext cx="168500" cy="50625"/>
            </a:xfrm>
            <a:custGeom>
              <a:avLst/>
              <a:gdLst/>
              <a:ahLst/>
              <a:cxnLst/>
              <a:rect l="l" t="t" r="r" b="b"/>
              <a:pathLst>
                <a:path w="6740" h="2025" extrusionOk="0">
                  <a:moveTo>
                    <a:pt x="5739" y="1"/>
                  </a:moveTo>
                  <a:lnTo>
                    <a:pt x="0" y="1382"/>
                  </a:lnTo>
                  <a:lnTo>
                    <a:pt x="119" y="2025"/>
                  </a:lnTo>
                  <a:lnTo>
                    <a:pt x="6096" y="1239"/>
                  </a:lnTo>
                  <a:lnTo>
                    <a:pt x="6739" y="489"/>
                  </a:lnTo>
                  <a:lnTo>
                    <a:pt x="57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5"/>
            <p:cNvSpPr/>
            <p:nvPr/>
          </p:nvSpPr>
          <p:spPr>
            <a:xfrm>
              <a:off x="5750400" y="2274150"/>
              <a:ext cx="168200" cy="50625"/>
            </a:xfrm>
            <a:custGeom>
              <a:avLst/>
              <a:gdLst/>
              <a:ahLst/>
              <a:cxnLst/>
              <a:rect l="l" t="t" r="r" b="b"/>
              <a:pathLst>
                <a:path w="6728" h="2025" extrusionOk="0">
                  <a:moveTo>
                    <a:pt x="5739" y="1"/>
                  </a:moveTo>
                  <a:lnTo>
                    <a:pt x="1" y="1382"/>
                  </a:lnTo>
                  <a:lnTo>
                    <a:pt x="108" y="2025"/>
                  </a:lnTo>
                  <a:lnTo>
                    <a:pt x="6097" y="1251"/>
                  </a:lnTo>
                  <a:lnTo>
                    <a:pt x="6728" y="489"/>
                  </a:lnTo>
                  <a:lnTo>
                    <a:pt x="5739" y="1"/>
                  </a:lnTo>
                  <a:close/>
                </a:path>
              </a:pathLst>
            </a:custGeom>
            <a:solidFill>
              <a:srgbClr val="FBF5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5"/>
            <p:cNvSpPr/>
            <p:nvPr/>
          </p:nvSpPr>
          <p:spPr>
            <a:xfrm>
              <a:off x="5903700" y="2270000"/>
              <a:ext cx="32750" cy="32450"/>
            </a:xfrm>
            <a:custGeom>
              <a:avLst/>
              <a:gdLst/>
              <a:ahLst/>
              <a:cxnLst/>
              <a:rect l="l" t="t" r="r" b="b"/>
              <a:pathLst>
                <a:path w="1310" h="1298" extrusionOk="0">
                  <a:moveTo>
                    <a:pt x="655" y="0"/>
                  </a:moveTo>
                  <a:cubicBezTo>
                    <a:pt x="298" y="0"/>
                    <a:pt x="0" y="286"/>
                    <a:pt x="0" y="643"/>
                  </a:cubicBezTo>
                  <a:cubicBezTo>
                    <a:pt x="0" y="1012"/>
                    <a:pt x="298" y="1298"/>
                    <a:pt x="655" y="1298"/>
                  </a:cubicBezTo>
                  <a:cubicBezTo>
                    <a:pt x="1012" y="1298"/>
                    <a:pt x="1310" y="1012"/>
                    <a:pt x="1310" y="643"/>
                  </a:cubicBezTo>
                  <a:cubicBezTo>
                    <a:pt x="1310" y="286"/>
                    <a:pt x="1012" y="0"/>
                    <a:pt x="6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5"/>
            <p:cNvSpPr/>
            <p:nvPr/>
          </p:nvSpPr>
          <p:spPr>
            <a:xfrm>
              <a:off x="5400050" y="2039600"/>
              <a:ext cx="23250" cy="728700"/>
            </a:xfrm>
            <a:custGeom>
              <a:avLst/>
              <a:gdLst/>
              <a:ahLst/>
              <a:cxnLst/>
              <a:rect l="l" t="t" r="r" b="b"/>
              <a:pathLst>
                <a:path w="930" h="29148" extrusionOk="0">
                  <a:moveTo>
                    <a:pt x="1" y="1"/>
                  </a:moveTo>
                  <a:lnTo>
                    <a:pt x="1" y="29147"/>
                  </a:lnTo>
                  <a:lnTo>
                    <a:pt x="930" y="29147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FBF5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5"/>
            <p:cNvSpPr/>
            <p:nvPr/>
          </p:nvSpPr>
          <p:spPr>
            <a:xfrm>
              <a:off x="5417847" y="2039600"/>
              <a:ext cx="7475" cy="728700"/>
            </a:xfrm>
            <a:custGeom>
              <a:avLst/>
              <a:gdLst/>
              <a:ahLst/>
              <a:cxnLst/>
              <a:rect l="l" t="t" r="r" b="b"/>
              <a:pathLst>
                <a:path w="299" h="29148" extrusionOk="0">
                  <a:moveTo>
                    <a:pt x="1" y="1"/>
                  </a:moveTo>
                  <a:lnTo>
                    <a:pt x="1" y="29147"/>
                  </a:lnTo>
                  <a:lnTo>
                    <a:pt x="299" y="29147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5"/>
            <p:cNvSpPr/>
            <p:nvPr/>
          </p:nvSpPr>
          <p:spPr>
            <a:xfrm>
              <a:off x="5198250" y="1783325"/>
              <a:ext cx="213150" cy="283100"/>
            </a:xfrm>
            <a:custGeom>
              <a:avLst/>
              <a:gdLst/>
              <a:ahLst/>
              <a:cxnLst/>
              <a:rect l="l" t="t" r="r" b="b"/>
              <a:pathLst>
                <a:path w="8526" h="11324" extrusionOk="0">
                  <a:moveTo>
                    <a:pt x="1060" y="0"/>
                  </a:moveTo>
                  <a:lnTo>
                    <a:pt x="0" y="762"/>
                  </a:lnTo>
                  <a:lnTo>
                    <a:pt x="6596" y="10835"/>
                  </a:lnTo>
                  <a:lnTo>
                    <a:pt x="8501" y="11323"/>
                  </a:lnTo>
                  <a:lnTo>
                    <a:pt x="8525" y="9097"/>
                  </a:lnTo>
                  <a:lnTo>
                    <a:pt x="10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5"/>
            <p:cNvSpPr/>
            <p:nvPr/>
          </p:nvSpPr>
          <p:spPr>
            <a:xfrm>
              <a:off x="5420300" y="1920850"/>
              <a:ext cx="312275" cy="171750"/>
            </a:xfrm>
            <a:custGeom>
              <a:avLst/>
              <a:gdLst/>
              <a:ahLst/>
              <a:cxnLst/>
              <a:rect l="l" t="t" r="r" b="b"/>
              <a:pathLst>
                <a:path w="12491" h="6870" extrusionOk="0">
                  <a:moveTo>
                    <a:pt x="11931" y="0"/>
                  </a:moveTo>
                  <a:lnTo>
                    <a:pt x="834" y="4655"/>
                  </a:lnTo>
                  <a:lnTo>
                    <a:pt x="0" y="6441"/>
                  </a:lnTo>
                  <a:lnTo>
                    <a:pt x="2191" y="6870"/>
                  </a:lnTo>
                  <a:lnTo>
                    <a:pt x="12490" y="1179"/>
                  </a:lnTo>
                  <a:lnTo>
                    <a:pt x="119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5"/>
            <p:cNvSpPr/>
            <p:nvPr/>
          </p:nvSpPr>
          <p:spPr>
            <a:xfrm>
              <a:off x="5194675" y="1786000"/>
              <a:ext cx="213150" cy="283100"/>
            </a:xfrm>
            <a:custGeom>
              <a:avLst/>
              <a:gdLst/>
              <a:ahLst/>
              <a:cxnLst/>
              <a:rect l="l" t="t" r="r" b="b"/>
              <a:pathLst>
                <a:path w="8526" h="11324" extrusionOk="0">
                  <a:moveTo>
                    <a:pt x="1060" y="1"/>
                  </a:moveTo>
                  <a:lnTo>
                    <a:pt x="1" y="763"/>
                  </a:lnTo>
                  <a:lnTo>
                    <a:pt x="6597" y="10835"/>
                  </a:lnTo>
                  <a:lnTo>
                    <a:pt x="8502" y="11323"/>
                  </a:lnTo>
                  <a:lnTo>
                    <a:pt x="8525" y="9097"/>
                  </a:lnTo>
                  <a:lnTo>
                    <a:pt x="1060" y="1"/>
                  </a:lnTo>
                  <a:close/>
                </a:path>
              </a:pathLst>
            </a:custGeom>
            <a:solidFill>
              <a:srgbClr val="FBF5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5"/>
            <p:cNvSpPr/>
            <p:nvPr/>
          </p:nvSpPr>
          <p:spPr>
            <a:xfrm>
              <a:off x="5416725" y="1915775"/>
              <a:ext cx="312275" cy="171775"/>
            </a:xfrm>
            <a:custGeom>
              <a:avLst/>
              <a:gdLst/>
              <a:ahLst/>
              <a:cxnLst/>
              <a:rect l="l" t="t" r="r" b="b"/>
              <a:pathLst>
                <a:path w="12491" h="6871" extrusionOk="0">
                  <a:moveTo>
                    <a:pt x="11931" y="1"/>
                  </a:moveTo>
                  <a:lnTo>
                    <a:pt x="834" y="4656"/>
                  </a:lnTo>
                  <a:lnTo>
                    <a:pt x="1" y="6442"/>
                  </a:lnTo>
                  <a:lnTo>
                    <a:pt x="2179" y="6871"/>
                  </a:lnTo>
                  <a:lnTo>
                    <a:pt x="12490" y="1179"/>
                  </a:lnTo>
                  <a:lnTo>
                    <a:pt x="11931" y="1"/>
                  </a:lnTo>
                  <a:close/>
                </a:path>
              </a:pathLst>
            </a:custGeom>
            <a:solidFill>
              <a:srgbClr val="FBF5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5"/>
            <p:cNvSpPr/>
            <p:nvPr/>
          </p:nvSpPr>
          <p:spPr>
            <a:xfrm>
              <a:off x="5263125" y="2077400"/>
              <a:ext cx="167625" cy="314950"/>
            </a:xfrm>
            <a:custGeom>
              <a:avLst/>
              <a:gdLst/>
              <a:ahLst/>
              <a:cxnLst/>
              <a:rect l="l" t="t" r="r" b="b"/>
              <a:pathLst>
                <a:path w="6705" h="12598" extrusionOk="0">
                  <a:moveTo>
                    <a:pt x="6192" y="1"/>
                  </a:moveTo>
                  <a:lnTo>
                    <a:pt x="4252" y="1072"/>
                  </a:lnTo>
                  <a:lnTo>
                    <a:pt x="1" y="12050"/>
                  </a:lnTo>
                  <a:lnTo>
                    <a:pt x="1180" y="12598"/>
                  </a:lnTo>
                  <a:lnTo>
                    <a:pt x="6704" y="1894"/>
                  </a:lnTo>
                  <a:lnTo>
                    <a:pt x="61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5"/>
            <p:cNvSpPr/>
            <p:nvPr/>
          </p:nvSpPr>
          <p:spPr>
            <a:xfrm>
              <a:off x="5256875" y="2074125"/>
              <a:ext cx="167625" cy="314950"/>
            </a:xfrm>
            <a:custGeom>
              <a:avLst/>
              <a:gdLst/>
              <a:ahLst/>
              <a:cxnLst/>
              <a:rect l="l" t="t" r="r" b="b"/>
              <a:pathLst>
                <a:path w="6705" h="12598" extrusionOk="0">
                  <a:moveTo>
                    <a:pt x="6192" y="1"/>
                  </a:moveTo>
                  <a:lnTo>
                    <a:pt x="4251" y="1072"/>
                  </a:lnTo>
                  <a:lnTo>
                    <a:pt x="1" y="12050"/>
                  </a:lnTo>
                  <a:lnTo>
                    <a:pt x="1180" y="12598"/>
                  </a:lnTo>
                  <a:lnTo>
                    <a:pt x="6704" y="1894"/>
                  </a:lnTo>
                  <a:lnTo>
                    <a:pt x="6192" y="1"/>
                  </a:lnTo>
                  <a:close/>
                </a:path>
              </a:pathLst>
            </a:custGeom>
            <a:solidFill>
              <a:srgbClr val="FBF5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5"/>
            <p:cNvSpPr/>
            <p:nvPr/>
          </p:nvSpPr>
          <p:spPr>
            <a:xfrm>
              <a:off x="5380125" y="2039000"/>
              <a:ext cx="65200" cy="64925"/>
            </a:xfrm>
            <a:custGeom>
              <a:avLst/>
              <a:gdLst/>
              <a:ahLst/>
              <a:cxnLst/>
              <a:rect l="l" t="t" r="r" b="b"/>
              <a:pathLst>
                <a:path w="2608" h="2597" extrusionOk="0">
                  <a:moveTo>
                    <a:pt x="1310" y="1"/>
                  </a:moveTo>
                  <a:cubicBezTo>
                    <a:pt x="584" y="1"/>
                    <a:pt x="0" y="584"/>
                    <a:pt x="0" y="1299"/>
                  </a:cubicBezTo>
                  <a:cubicBezTo>
                    <a:pt x="0" y="2013"/>
                    <a:pt x="584" y="2596"/>
                    <a:pt x="1310" y="2596"/>
                  </a:cubicBezTo>
                  <a:cubicBezTo>
                    <a:pt x="2024" y="2596"/>
                    <a:pt x="2608" y="2013"/>
                    <a:pt x="2608" y="1299"/>
                  </a:cubicBezTo>
                  <a:cubicBezTo>
                    <a:pt x="2608" y="584"/>
                    <a:pt x="2024" y="1"/>
                    <a:pt x="1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5"/>
            <p:cNvSpPr/>
            <p:nvPr/>
          </p:nvSpPr>
          <p:spPr>
            <a:xfrm>
              <a:off x="7405375" y="305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285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5"/>
            <p:cNvSpPr/>
            <p:nvPr/>
          </p:nvSpPr>
          <p:spPr>
            <a:xfrm>
              <a:off x="4008525" y="3049550"/>
              <a:ext cx="3708800" cy="809200"/>
            </a:xfrm>
            <a:custGeom>
              <a:avLst/>
              <a:gdLst/>
              <a:ahLst/>
              <a:cxnLst/>
              <a:rect l="l" t="t" r="r" b="b"/>
              <a:pathLst>
                <a:path w="148352" h="32368" extrusionOk="0">
                  <a:moveTo>
                    <a:pt x="128403" y="1"/>
                  </a:moveTo>
                  <a:cubicBezTo>
                    <a:pt x="126146" y="1"/>
                    <a:pt x="123944" y="496"/>
                    <a:pt x="122027" y="1780"/>
                  </a:cubicBezTo>
                  <a:cubicBezTo>
                    <a:pt x="113657" y="7400"/>
                    <a:pt x="108359" y="12281"/>
                    <a:pt x="91535" y="12496"/>
                  </a:cubicBezTo>
                  <a:cubicBezTo>
                    <a:pt x="74712" y="12722"/>
                    <a:pt x="55388" y="17187"/>
                    <a:pt x="47780" y="22247"/>
                  </a:cubicBezTo>
                  <a:cubicBezTo>
                    <a:pt x="40803" y="26902"/>
                    <a:pt x="12764" y="26235"/>
                    <a:pt x="0" y="32367"/>
                  </a:cubicBezTo>
                  <a:lnTo>
                    <a:pt x="148352" y="32367"/>
                  </a:lnTo>
                  <a:lnTo>
                    <a:pt x="148352" y="9555"/>
                  </a:lnTo>
                  <a:lnTo>
                    <a:pt x="144221" y="5614"/>
                  </a:lnTo>
                  <a:cubicBezTo>
                    <a:pt x="144221" y="5614"/>
                    <a:pt x="136003" y="1"/>
                    <a:pt x="128403" y="1"/>
                  </a:cubicBezTo>
                  <a:close/>
                </a:path>
              </a:pathLst>
            </a:custGeom>
            <a:solidFill>
              <a:srgbClr val="75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5"/>
            <p:cNvSpPr/>
            <p:nvPr/>
          </p:nvSpPr>
          <p:spPr>
            <a:xfrm>
              <a:off x="1655813" y="3473125"/>
              <a:ext cx="1529975" cy="390550"/>
            </a:xfrm>
            <a:custGeom>
              <a:avLst/>
              <a:gdLst/>
              <a:ahLst/>
              <a:cxnLst/>
              <a:rect l="l" t="t" r="r" b="b"/>
              <a:pathLst>
                <a:path w="61199" h="15622" extrusionOk="0">
                  <a:moveTo>
                    <a:pt x="31147" y="1"/>
                  </a:moveTo>
                  <a:cubicBezTo>
                    <a:pt x="27159" y="1"/>
                    <a:pt x="23753" y="2965"/>
                    <a:pt x="22384" y="7145"/>
                  </a:cubicBezTo>
                  <a:cubicBezTo>
                    <a:pt x="20717" y="5501"/>
                    <a:pt x="18419" y="4489"/>
                    <a:pt x="15895" y="4489"/>
                  </a:cubicBezTo>
                  <a:cubicBezTo>
                    <a:pt x="11311" y="4489"/>
                    <a:pt x="7501" y="7811"/>
                    <a:pt x="6739" y="12181"/>
                  </a:cubicBezTo>
                  <a:cubicBezTo>
                    <a:pt x="6108" y="11871"/>
                    <a:pt x="5418" y="11693"/>
                    <a:pt x="4680" y="11693"/>
                  </a:cubicBezTo>
                  <a:cubicBezTo>
                    <a:pt x="2334" y="11693"/>
                    <a:pt x="393" y="13383"/>
                    <a:pt x="0" y="15622"/>
                  </a:cubicBezTo>
                  <a:lnTo>
                    <a:pt x="61199" y="15622"/>
                  </a:lnTo>
                  <a:cubicBezTo>
                    <a:pt x="61199" y="15610"/>
                    <a:pt x="61199" y="15610"/>
                    <a:pt x="61199" y="15598"/>
                  </a:cubicBezTo>
                  <a:cubicBezTo>
                    <a:pt x="61199" y="11943"/>
                    <a:pt x="58234" y="8978"/>
                    <a:pt x="54579" y="8978"/>
                  </a:cubicBezTo>
                  <a:cubicBezTo>
                    <a:pt x="53650" y="8978"/>
                    <a:pt x="52769" y="9169"/>
                    <a:pt x="51959" y="9514"/>
                  </a:cubicBezTo>
                  <a:cubicBezTo>
                    <a:pt x="50912" y="5716"/>
                    <a:pt x="47435" y="2918"/>
                    <a:pt x="43292" y="2918"/>
                  </a:cubicBezTo>
                  <a:cubicBezTo>
                    <a:pt x="41553" y="2918"/>
                    <a:pt x="39922" y="3430"/>
                    <a:pt x="38541" y="4287"/>
                  </a:cubicBezTo>
                  <a:cubicBezTo>
                    <a:pt x="36827" y="1680"/>
                    <a:pt x="34148" y="1"/>
                    <a:pt x="31147" y="1"/>
                  </a:cubicBezTo>
                  <a:close/>
                </a:path>
              </a:pathLst>
            </a:custGeom>
            <a:solidFill>
              <a:srgbClr val="449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5"/>
            <p:cNvSpPr/>
            <p:nvPr/>
          </p:nvSpPr>
          <p:spPr>
            <a:xfrm>
              <a:off x="5460488" y="3289175"/>
              <a:ext cx="2250625" cy="574500"/>
            </a:xfrm>
            <a:custGeom>
              <a:avLst/>
              <a:gdLst/>
              <a:ahLst/>
              <a:cxnLst/>
              <a:rect l="l" t="t" r="r" b="b"/>
              <a:pathLst>
                <a:path w="90025" h="22980" extrusionOk="0">
                  <a:moveTo>
                    <a:pt x="45816" y="1"/>
                  </a:moveTo>
                  <a:cubicBezTo>
                    <a:pt x="39946" y="1"/>
                    <a:pt x="34946" y="4358"/>
                    <a:pt x="32934" y="10502"/>
                  </a:cubicBezTo>
                  <a:cubicBezTo>
                    <a:pt x="30469" y="8097"/>
                    <a:pt x="27100" y="6609"/>
                    <a:pt x="23373" y="6609"/>
                  </a:cubicBezTo>
                  <a:cubicBezTo>
                    <a:pt x="16634" y="6609"/>
                    <a:pt x="11038" y="11490"/>
                    <a:pt x="9907" y="17920"/>
                  </a:cubicBezTo>
                  <a:cubicBezTo>
                    <a:pt x="8990" y="17467"/>
                    <a:pt x="7966" y="17193"/>
                    <a:pt x="6871" y="17193"/>
                  </a:cubicBezTo>
                  <a:cubicBezTo>
                    <a:pt x="3430" y="17193"/>
                    <a:pt x="584" y="19694"/>
                    <a:pt x="1" y="22980"/>
                  </a:cubicBezTo>
                  <a:lnTo>
                    <a:pt x="90012" y="22980"/>
                  </a:lnTo>
                  <a:cubicBezTo>
                    <a:pt x="90012" y="22968"/>
                    <a:pt x="90024" y="22956"/>
                    <a:pt x="90024" y="22956"/>
                  </a:cubicBezTo>
                  <a:cubicBezTo>
                    <a:pt x="90024" y="17574"/>
                    <a:pt x="85655" y="13205"/>
                    <a:pt x="80273" y="13205"/>
                  </a:cubicBezTo>
                  <a:cubicBezTo>
                    <a:pt x="78916" y="13205"/>
                    <a:pt x="77618" y="13491"/>
                    <a:pt x="76439" y="14002"/>
                  </a:cubicBezTo>
                  <a:cubicBezTo>
                    <a:pt x="74879" y="8407"/>
                    <a:pt x="69772" y="4299"/>
                    <a:pt x="63688" y="4299"/>
                  </a:cubicBezTo>
                  <a:cubicBezTo>
                    <a:pt x="61116" y="4299"/>
                    <a:pt x="58723" y="5049"/>
                    <a:pt x="56699" y="6311"/>
                  </a:cubicBezTo>
                  <a:cubicBezTo>
                    <a:pt x="54163" y="2477"/>
                    <a:pt x="50233" y="1"/>
                    <a:pt x="45816" y="1"/>
                  </a:cubicBezTo>
                  <a:close/>
                </a:path>
              </a:pathLst>
            </a:custGeom>
            <a:solidFill>
              <a:srgbClr val="449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5"/>
            <p:cNvSpPr/>
            <p:nvPr/>
          </p:nvSpPr>
          <p:spPr>
            <a:xfrm>
              <a:off x="3512313" y="3449600"/>
              <a:ext cx="1621650" cy="414075"/>
            </a:xfrm>
            <a:custGeom>
              <a:avLst/>
              <a:gdLst/>
              <a:ahLst/>
              <a:cxnLst/>
              <a:rect l="l" t="t" r="r" b="b"/>
              <a:pathLst>
                <a:path w="64866" h="16563" extrusionOk="0">
                  <a:moveTo>
                    <a:pt x="33016" y="1"/>
                  </a:moveTo>
                  <a:cubicBezTo>
                    <a:pt x="28790" y="1"/>
                    <a:pt x="25182" y="3144"/>
                    <a:pt x="23729" y="7573"/>
                  </a:cubicBezTo>
                  <a:cubicBezTo>
                    <a:pt x="21955" y="5835"/>
                    <a:pt x="19527" y="4763"/>
                    <a:pt x="16848" y="4763"/>
                  </a:cubicBezTo>
                  <a:cubicBezTo>
                    <a:pt x="11990" y="4763"/>
                    <a:pt x="7954" y="8287"/>
                    <a:pt x="7144" y="12919"/>
                  </a:cubicBezTo>
                  <a:cubicBezTo>
                    <a:pt x="6477" y="12597"/>
                    <a:pt x="5739" y="12395"/>
                    <a:pt x="4953" y="12395"/>
                  </a:cubicBezTo>
                  <a:cubicBezTo>
                    <a:pt x="2477" y="12395"/>
                    <a:pt x="417" y="14193"/>
                    <a:pt x="0" y="16562"/>
                  </a:cubicBezTo>
                  <a:lnTo>
                    <a:pt x="64866" y="16562"/>
                  </a:lnTo>
                  <a:cubicBezTo>
                    <a:pt x="64866" y="16550"/>
                    <a:pt x="64866" y="16550"/>
                    <a:pt x="64866" y="16538"/>
                  </a:cubicBezTo>
                  <a:cubicBezTo>
                    <a:pt x="64866" y="12669"/>
                    <a:pt x="61722" y="9526"/>
                    <a:pt x="57841" y="9526"/>
                  </a:cubicBezTo>
                  <a:cubicBezTo>
                    <a:pt x="56865" y="9526"/>
                    <a:pt x="55924" y="9728"/>
                    <a:pt x="55079" y="10097"/>
                  </a:cubicBezTo>
                  <a:cubicBezTo>
                    <a:pt x="53959" y="6061"/>
                    <a:pt x="50280" y="3108"/>
                    <a:pt x="45887" y="3108"/>
                  </a:cubicBezTo>
                  <a:cubicBezTo>
                    <a:pt x="44041" y="3108"/>
                    <a:pt x="42315" y="3644"/>
                    <a:pt x="40851" y="4549"/>
                  </a:cubicBezTo>
                  <a:cubicBezTo>
                    <a:pt x="39029" y="1787"/>
                    <a:pt x="36195" y="1"/>
                    <a:pt x="33016" y="1"/>
                  </a:cubicBezTo>
                  <a:close/>
                </a:path>
              </a:pathLst>
            </a:custGeom>
            <a:solidFill>
              <a:srgbClr val="449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5"/>
            <p:cNvSpPr/>
            <p:nvPr/>
          </p:nvSpPr>
          <p:spPr>
            <a:xfrm>
              <a:off x="4241588" y="3588925"/>
              <a:ext cx="1076350" cy="274750"/>
            </a:xfrm>
            <a:custGeom>
              <a:avLst/>
              <a:gdLst/>
              <a:ahLst/>
              <a:cxnLst/>
              <a:rect l="l" t="t" r="r" b="b"/>
              <a:pathLst>
                <a:path w="43054" h="10990" extrusionOk="0">
                  <a:moveTo>
                    <a:pt x="21908" y="0"/>
                  </a:moveTo>
                  <a:cubicBezTo>
                    <a:pt x="19110" y="0"/>
                    <a:pt x="16717" y="2084"/>
                    <a:pt x="15753" y="5025"/>
                  </a:cubicBezTo>
                  <a:cubicBezTo>
                    <a:pt x="14574" y="3882"/>
                    <a:pt x="12955" y="3168"/>
                    <a:pt x="11181" y="3168"/>
                  </a:cubicBezTo>
                  <a:cubicBezTo>
                    <a:pt x="7954" y="3168"/>
                    <a:pt x="5275" y="5501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32" y="8228"/>
                    <a:pt x="275" y="9418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6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53" y="6704"/>
                  </a:cubicBezTo>
                  <a:cubicBezTo>
                    <a:pt x="35815" y="4025"/>
                    <a:pt x="33374" y="2060"/>
                    <a:pt x="30457" y="2060"/>
                  </a:cubicBezTo>
                  <a:cubicBezTo>
                    <a:pt x="29231" y="2060"/>
                    <a:pt x="28088" y="2417"/>
                    <a:pt x="27111" y="3025"/>
                  </a:cubicBezTo>
                  <a:cubicBezTo>
                    <a:pt x="25897" y="1191"/>
                    <a:pt x="24028" y="0"/>
                    <a:pt x="21908" y="0"/>
                  </a:cubicBezTo>
                  <a:close/>
                </a:path>
              </a:pathLst>
            </a:custGeom>
            <a:solidFill>
              <a:srgbClr val="5AD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5"/>
            <p:cNvSpPr/>
            <p:nvPr/>
          </p:nvSpPr>
          <p:spPr>
            <a:xfrm>
              <a:off x="4749063" y="3588900"/>
              <a:ext cx="1076350" cy="274775"/>
            </a:xfrm>
            <a:custGeom>
              <a:avLst/>
              <a:gdLst/>
              <a:ahLst/>
              <a:cxnLst/>
              <a:rect l="l" t="t" r="r" b="b"/>
              <a:pathLst>
                <a:path w="43054" h="10991" extrusionOk="0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rgbClr val="FF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5"/>
            <p:cNvSpPr/>
            <p:nvPr/>
          </p:nvSpPr>
          <p:spPr>
            <a:xfrm>
              <a:off x="2647613" y="3588900"/>
              <a:ext cx="1076350" cy="274775"/>
            </a:xfrm>
            <a:custGeom>
              <a:avLst/>
              <a:gdLst/>
              <a:ahLst/>
              <a:cxnLst/>
              <a:rect l="l" t="t" r="r" b="b"/>
              <a:pathLst>
                <a:path w="43054" h="10991" extrusionOk="0">
                  <a:moveTo>
                    <a:pt x="21908" y="1"/>
                  </a:moveTo>
                  <a:cubicBezTo>
                    <a:pt x="19110" y="1"/>
                    <a:pt x="16716" y="2084"/>
                    <a:pt x="15752" y="5025"/>
                  </a:cubicBezTo>
                  <a:cubicBezTo>
                    <a:pt x="14573" y="3882"/>
                    <a:pt x="12954" y="3168"/>
                    <a:pt x="11180" y="3168"/>
                  </a:cubicBezTo>
                  <a:cubicBezTo>
                    <a:pt x="7953" y="3168"/>
                    <a:pt x="5275" y="5502"/>
                    <a:pt x="4739" y="8573"/>
                  </a:cubicBezTo>
                  <a:cubicBezTo>
                    <a:pt x="4298" y="8359"/>
                    <a:pt x="3810" y="8228"/>
                    <a:pt x="3286" y="8228"/>
                  </a:cubicBezTo>
                  <a:cubicBezTo>
                    <a:pt x="1631" y="8228"/>
                    <a:pt x="274" y="9419"/>
                    <a:pt x="0" y="10990"/>
                  </a:cubicBezTo>
                  <a:lnTo>
                    <a:pt x="43053" y="10990"/>
                  </a:lnTo>
                  <a:cubicBezTo>
                    <a:pt x="43053" y="10990"/>
                    <a:pt x="43053" y="10990"/>
                    <a:pt x="43053" y="10978"/>
                  </a:cubicBezTo>
                  <a:cubicBezTo>
                    <a:pt x="43053" y="8407"/>
                    <a:pt x="40970" y="6323"/>
                    <a:pt x="38398" y="6323"/>
                  </a:cubicBezTo>
                  <a:cubicBezTo>
                    <a:pt x="37743" y="6323"/>
                    <a:pt x="37124" y="6454"/>
                    <a:pt x="36552" y="6704"/>
                  </a:cubicBezTo>
                  <a:cubicBezTo>
                    <a:pt x="35814" y="4025"/>
                    <a:pt x="33373" y="2061"/>
                    <a:pt x="30456" y="2061"/>
                  </a:cubicBezTo>
                  <a:cubicBezTo>
                    <a:pt x="29230" y="2061"/>
                    <a:pt x="28087" y="2418"/>
                    <a:pt x="27111" y="3025"/>
                  </a:cubicBezTo>
                  <a:cubicBezTo>
                    <a:pt x="25896" y="1191"/>
                    <a:pt x="24027" y="1"/>
                    <a:pt x="21908" y="1"/>
                  </a:cubicBezTo>
                  <a:close/>
                </a:path>
              </a:pathLst>
            </a:custGeom>
            <a:solidFill>
              <a:srgbClr val="FF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3" name="Google Shape;853;p25"/>
          <p:cNvGrpSpPr/>
          <p:nvPr/>
        </p:nvGrpSpPr>
        <p:grpSpPr>
          <a:xfrm flipH="1">
            <a:off x="7705581" y="2487517"/>
            <a:ext cx="545893" cy="76850"/>
            <a:chOff x="6146875" y="1767300"/>
            <a:chExt cx="331025" cy="57475"/>
          </a:xfrm>
        </p:grpSpPr>
        <p:sp>
          <p:nvSpPr>
            <p:cNvPr id="854" name="Google Shape;854;p25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5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5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7" name="Google Shape;857;p25"/>
          <p:cNvSpPr/>
          <p:nvPr/>
        </p:nvSpPr>
        <p:spPr>
          <a:xfrm>
            <a:off x="607300" y="520550"/>
            <a:ext cx="2850600" cy="818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"/>
          <p:cNvSpPr txBox="1">
            <a:spLocks noGrp="1"/>
          </p:cNvSpPr>
          <p:nvPr>
            <p:ph type="title"/>
          </p:nvPr>
        </p:nvSpPr>
        <p:spPr>
          <a:xfrm>
            <a:off x="510175" y="321900"/>
            <a:ext cx="6123300" cy="1057800"/>
          </a:xfrm>
          <a:prstGeom prst="rect">
            <a:avLst/>
          </a:prstGeom>
          <a:noFill/>
          <a:ln w="19050" cap="flat" cmpd="sng">
            <a:solidFill>
              <a:srgbClr val="75D9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000">
                <a:solidFill>
                  <a:srgbClr val="053B5C"/>
                </a:solidFill>
              </a:rPr>
              <a:t>ETAPAS DE UNA ENTREVISTA A PROFUNDIDAD</a:t>
            </a:r>
            <a:endParaRPr sz="3000"/>
          </a:p>
        </p:txBody>
      </p:sp>
      <p:grpSp>
        <p:nvGrpSpPr>
          <p:cNvPr id="337" name="Google Shape;337;p2"/>
          <p:cNvGrpSpPr/>
          <p:nvPr/>
        </p:nvGrpSpPr>
        <p:grpSpPr>
          <a:xfrm flipH="1">
            <a:off x="809989" y="1172656"/>
            <a:ext cx="446222" cy="77476"/>
            <a:chOff x="6146875" y="1767300"/>
            <a:chExt cx="331025" cy="57475"/>
          </a:xfrm>
        </p:grpSpPr>
        <p:sp>
          <p:nvSpPr>
            <p:cNvPr id="338" name="Google Shape;338;p2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1" name="Google Shape;341;p2"/>
          <p:cNvSpPr txBox="1">
            <a:spLocks noGrp="1"/>
          </p:cNvSpPr>
          <p:nvPr>
            <p:ph type="subTitle" idx="4294967295"/>
          </p:nvPr>
        </p:nvSpPr>
        <p:spPr>
          <a:xfrm>
            <a:off x="447000" y="1750838"/>
            <a:ext cx="4003500" cy="1492800"/>
          </a:xfrm>
          <a:prstGeom prst="rect">
            <a:avLst/>
          </a:prstGeom>
          <a:gradFill>
            <a:gsLst>
              <a:gs pos="0">
                <a:srgbClr val="BCF6E9"/>
              </a:gs>
              <a:gs pos="100000">
                <a:srgbClr val="85F2D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500"/>
              <a:buFont typeface="Open Sans SemiBold"/>
              <a:buChar char="●"/>
            </a:pPr>
            <a:r>
              <a:rPr lang="en" sz="1500" b="1" i="1">
                <a:solidFill>
                  <a:srgbClr val="053B5C"/>
                </a:solidFill>
              </a:rPr>
              <a:t>Aprehensión: </a:t>
            </a:r>
            <a:r>
              <a:rPr lang="en" sz="1500">
                <a:solidFill>
                  <a:srgbClr val="053B5C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Aprisionamiento e inseguridad. Actitud ansiosa y a la defensiva. En esta etapa vale el explicar el propósito de la entrevista y lo que se espera de ella.</a:t>
            </a:r>
            <a:endParaRPr sz="1500">
              <a:solidFill>
                <a:srgbClr val="053B5C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42" name="Google Shape;342;p2"/>
          <p:cNvSpPr txBox="1">
            <a:spLocks noGrp="1"/>
          </p:cNvSpPr>
          <p:nvPr>
            <p:ph type="subTitle" idx="4294967295"/>
          </p:nvPr>
        </p:nvSpPr>
        <p:spPr>
          <a:xfrm>
            <a:off x="4706675" y="2992800"/>
            <a:ext cx="3948000" cy="1797900"/>
          </a:xfrm>
          <a:prstGeom prst="rect">
            <a:avLst/>
          </a:prstGeom>
          <a:gradFill>
            <a:gsLst>
              <a:gs pos="0">
                <a:srgbClr val="BCF6E9"/>
              </a:gs>
              <a:gs pos="100000">
                <a:srgbClr val="85F2D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500"/>
              <a:buFont typeface="Roboto"/>
              <a:buChar char="●"/>
            </a:pPr>
            <a:r>
              <a:rPr lang="en" sz="1500" b="1" i="1">
                <a:solidFill>
                  <a:srgbClr val="053B5C"/>
                </a:solidFill>
              </a:rPr>
              <a:t>Exploración:</a:t>
            </a:r>
            <a:r>
              <a:rPr lang="en" sz="1500">
                <a:solidFill>
                  <a:srgbClr val="053B5C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Prueba de nueva relación. Momento de escuchar, observar y probar. Ambas partes buscan indicios para revelar incógnitas recíprocas en torno a las expectativas de cada uno.</a:t>
            </a:r>
            <a:endParaRPr sz="1500" i="1">
              <a:solidFill>
                <a:srgbClr val="053B5C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343" name="Google Shape;343;p2"/>
          <p:cNvPicPr preferRelativeResize="0"/>
          <p:nvPr/>
        </p:nvPicPr>
        <p:blipFill rotWithShape="1">
          <a:blip r:embed="rId3">
            <a:alphaModFix/>
          </a:blip>
          <a:srcRect t="16483" b="12649"/>
          <a:stretch/>
        </p:blipFill>
        <p:spPr>
          <a:xfrm>
            <a:off x="1075325" y="3446300"/>
            <a:ext cx="2633144" cy="1492799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"/>
          <p:cNvSpPr txBox="1"/>
          <p:nvPr/>
        </p:nvSpPr>
        <p:spPr>
          <a:xfrm>
            <a:off x="5626275" y="4790700"/>
            <a:ext cx="387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7A7A7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Varguillas, C. Ribot, F. 2007. p. 251-252.</a:t>
            </a:r>
            <a:endParaRPr b="1">
              <a:solidFill>
                <a:srgbClr val="7A7A7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ed9dbf2e72_0_9"/>
          <p:cNvSpPr txBox="1">
            <a:spLocks noGrp="1"/>
          </p:cNvSpPr>
          <p:nvPr>
            <p:ph type="title"/>
          </p:nvPr>
        </p:nvSpPr>
        <p:spPr>
          <a:xfrm>
            <a:off x="510175" y="321900"/>
            <a:ext cx="6123300" cy="1057800"/>
          </a:xfrm>
          <a:prstGeom prst="rect">
            <a:avLst/>
          </a:prstGeom>
          <a:noFill/>
          <a:ln w="19050" cap="flat" cmpd="sng">
            <a:solidFill>
              <a:srgbClr val="75D9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000">
                <a:solidFill>
                  <a:srgbClr val="053B5C"/>
                </a:solidFill>
              </a:rPr>
              <a:t>ETAPAS DE UNA ENTREVISTA A PROFUNDIDAD</a:t>
            </a:r>
            <a:endParaRPr sz="3000"/>
          </a:p>
        </p:txBody>
      </p:sp>
      <p:grpSp>
        <p:nvGrpSpPr>
          <p:cNvPr id="350" name="Google Shape;350;ged9dbf2e72_0_9"/>
          <p:cNvGrpSpPr/>
          <p:nvPr/>
        </p:nvGrpSpPr>
        <p:grpSpPr>
          <a:xfrm flipH="1">
            <a:off x="809995" y="1172665"/>
            <a:ext cx="446222" cy="77476"/>
            <a:chOff x="6146875" y="1767300"/>
            <a:chExt cx="331025" cy="57475"/>
          </a:xfrm>
        </p:grpSpPr>
        <p:sp>
          <p:nvSpPr>
            <p:cNvPr id="351" name="Google Shape;351;ged9dbf2e72_0_9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ged9dbf2e72_0_9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ged9dbf2e72_0_9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4" name="Google Shape;354;ged9dbf2e72_0_9"/>
          <p:cNvSpPr txBox="1">
            <a:spLocks noGrp="1"/>
          </p:cNvSpPr>
          <p:nvPr>
            <p:ph type="subTitle" idx="4294967295"/>
          </p:nvPr>
        </p:nvSpPr>
        <p:spPr>
          <a:xfrm>
            <a:off x="510175" y="1634213"/>
            <a:ext cx="4295100" cy="1492800"/>
          </a:xfrm>
          <a:prstGeom prst="rect">
            <a:avLst/>
          </a:prstGeom>
          <a:gradFill>
            <a:gsLst>
              <a:gs pos="0">
                <a:srgbClr val="A4EAFC">
                  <a:alpha val="76470"/>
                </a:srgbClr>
              </a:gs>
              <a:gs pos="100000">
                <a:srgbClr val="BFF2FF">
                  <a:alpha val="96078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500"/>
              <a:buFont typeface="Roboto"/>
              <a:buChar char="●"/>
            </a:pPr>
            <a:r>
              <a:rPr lang="en" sz="1500" b="1" i="1">
                <a:solidFill>
                  <a:srgbClr val="053B5C"/>
                </a:solidFill>
              </a:rPr>
              <a:t>Cooperación:</a:t>
            </a:r>
            <a:r>
              <a:rPr lang="en" sz="1500">
                <a:solidFill>
                  <a:srgbClr val="053B5C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Mayor conocimiento recíproco, entorno a expectativas y confianza. Posibilidad para el entrevistador de descubrir la cultura del informante, en el lenguaje.</a:t>
            </a:r>
            <a:endParaRPr sz="1500" i="1">
              <a:solidFill>
                <a:srgbClr val="053B5C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55" name="Google Shape;355;ged9dbf2e72_0_9"/>
          <p:cNvSpPr txBox="1">
            <a:spLocks noGrp="1"/>
          </p:cNvSpPr>
          <p:nvPr>
            <p:ph type="subTitle" idx="4294967295"/>
          </p:nvPr>
        </p:nvSpPr>
        <p:spPr>
          <a:xfrm>
            <a:off x="4589825" y="3381548"/>
            <a:ext cx="4003500" cy="1269600"/>
          </a:xfrm>
          <a:prstGeom prst="rect">
            <a:avLst/>
          </a:prstGeom>
          <a:gradFill>
            <a:gsLst>
              <a:gs pos="0">
                <a:srgbClr val="A4EAFC">
                  <a:alpha val="76470"/>
                </a:srgbClr>
              </a:gs>
              <a:gs pos="100000">
                <a:srgbClr val="BFF2FF">
                  <a:alpha val="96078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500"/>
              <a:buFont typeface="Roboto"/>
              <a:buChar char="●"/>
            </a:pPr>
            <a:r>
              <a:rPr lang="en" sz="1500" b="1" i="1">
                <a:solidFill>
                  <a:srgbClr val="053B5C"/>
                </a:solidFill>
              </a:rPr>
              <a:t>Participación: </a:t>
            </a:r>
            <a:r>
              <a:rPr lang="en" sz="1500">
                <a:solidFill>
                  <a:srgbClr val="053B5C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El informante debería haber asumido su papel asignado por el entrevistador y se entrega por completo al entrevistador. </a:t>
            </a:r>
            <a:endParaRPr sz="1500" i="1">
              <a:solidFill>
                <a:srgbClr val="053B5C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356" name="Google Shape;356;ged9dbf2e72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350" y="3201676"/>
            <a:ext cx="2796805" cy="1864075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ged9dbf2e72_0_9"/>
          <p:cNvSpPr txBox="1"/>
          <p:nvPr/>
        </p:nvSpPr>
        <p:spPr>
          <a:xfrm>
            <a:off x="5535600" y="4743300"/>
            <a:ext cx="387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7A7A7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Varguillas, C. Ribot, F. 2007. p. 251-252.</a:t>
            </a:r>
            <a:endParaRPr b="1">
              <a:solidFill>
                <a:srgbClr val="7A7A7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"/>
          <p:cNvSpPr txBox="1">
            <a:spLocks noGrp="1"/>
          </p:cNvSpPr>
          <p:nvPr>
            <p:ph type="title"/>
          </p:nvPr>
        </p:nvSpPr>
        <p:spPr>
          <a:xfrm>
            <a:off x="2789275" y="1101250"/>
            <a:ext cx="3798900" cy="21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6000" b="1"/>
              <a:t>Pasos</a:t>
            </a:r>
            <a:endParaRPr sz="60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6000" b="1"/>
              <a:t>Básicos</a:t>
            </a:r>
            <a:endParaRPr sz="60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ged9dbf2e72_0_34"/>
          <p:cNvGrpSpPr/>
          <p:nvPr/>
        </p:nvGrpSpPr>
        <p:grpSpPr>
          <a:xfrm flipH="1">
            <a:off x="4348882" y="821077"/>
            <a:ext cx="446222" cy="77476"/>
            <a:chOff x="6146875" y="1767300"/>
            <a:chExt cx="331025" cy="57475"/>
          </a:xfrm>
        </p:grpSpPr>
        <p:sp>
          <p:nvSpPr>
            <p:cNvPr id="368" name="Google Shape;368;ged9dbf2e72_0_34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9F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ged9dbf2e72_0_34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9F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ged9dbf2e72_0_34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rgbClr val="9F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1" name="Google Shape;371;ged9dbf2e72_0_34"/>
          <p:cNvSpPr txBox="1">
            <a:spLocks noGrp="1"/>
          </p:cNvSpPr>
          <p:nvPr>
            <p:ph type="title"/>
          </p:nvPr>
        </p:nvSpPr>
        <p:spPr>
          <a:xfrm>
            <a:off x="808350" y="153100"/>
            <a:ext cx="7527300" cy="6114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000"/>
              <a:t>PASOS PARA UNA </a:t>
            </a:r>
            <a:r>
              <a:rPr lang="en" sz="3000">
                <a:solidFill>
                  <a:srgbClr val="053B5C"/>
                </a:solidFill>
              </a:rPr>
              <a:t>ENTREVISTA A PROFUNDIDAD</a:t>
            </a:r>
            <a:endParaRPr sz="3000"/>
          </a:p>
        </p:txBody>
      </p:sp>
      <p:sp>
        <p:nvSpPr>
          <p:cNvPr id="372" name="Google Shape;372;ged9dbf2e72_0_34"/>
          <p:cNvSpPr txBox="1"/>
          <p:nvPr/>
        </p:nvSpPr>
        <p:spPr>
          <a:xfrm>
            <a:off x="323875" y="1114225"/>
            <a:ext cx="4625400" cy="38481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2F2F2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rgbClr val="5AD19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96900" lvl="0" indent="-3175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AutoNum type="arabicPeriod"/>
            </a:pPr>
            <a:r>
              <a:rPr lang="en">
                <a:latin typeface="Open Sans SemiBold"/>
                <a:ea typeface="Open Sans SemiBold"/>
                <a:cs typeface="Open Sans SemiBold"/>
                <a:sym typeface="Open Sans SemiBold"/>
              </a:rPr>
              <a:t>Obtén la información necesaria sobre el encuestado y el contexto en el que se desenvuelve.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596900" lvl="0" indent="-3175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AutoNum type="arabicPeriod"/>
            </a:pPr>
            <a:r>
              <a:rPr lang="en">
                <a:latin typeface="Open Sans SemiBold"/>
                <a:ea typeface="Open Sans SemiBold"/>
                <a:cs typeface="Open Sans SemiBold"/>
                <a:sym typeface="Open Sans SemiBold"/>
              </a:rPr>
              <a:t>Haz un guión o una lista de temas que quieres cubrir. De esta forma será fácil agregar las preguntas clave y secundarias.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596900" lvl="0" indent="-3175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AutoNum type="arabicPeriod"/>
            </a:pPr>
            <a:r>
              <a:rPr lang="en">
                <a:latin typeface="Open Sans SemiBold"/>
                <a:ea typeface="Open Sans SemiBold"/>
                <a:cs typeface="Open Sans SemiBold"/>
                <a:sym typeface="Open Sans SemiBold"/>
              </a:rPr>
              <a:t>Programa la entrevista a una hora y fecha que el entrevistado elija.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596900" lvl="0" indent="-3175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AutoNum type="arabicPeriod"/>
            </a:pPr>
            <a:r>
              <a:rPr lang="en">
                <a:latin typeface="Open Sans SemiBold"/>
                <a:ea typeface="Open Sans SemiBold"/>
                <a:cs typeface="Open Sans SemiBold"/>
                <a:sym typeface="Open Sans SemiBold"/>
              </a:rPr>
              <a:t>Transmite seguridad al entrevistado, de esta forma podrá contestar las preguntas más difíciles y se sentirá en confianza.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373" name="Google Shape;373;ged9dbf2e72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9525" y="1049425"/>
            <a:ext cx="4047300" cy="274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14"/>
          <p:cNvGrpSpPr/>
          <p:nvPr/>
        </p:nvGrpSpPr>
        <p:grpSpPr>
          <a:xfrm flipH="1">
            <a:off x="4348883" y="915527"/>
            <a:ext cx="446222" cy="77476"/>
            <a:chOff x="6146875" y="1767300"/>
            <a:chExt cx="331025" cy="57475"/>
          </a:xfrm>
        </p:grpSpPr>
        <p:sp>
          <p:nvSpPr>
            <p:cNvPr id="379" name="Google Shape;379;p14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9F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9F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rgbClr val="9F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2" name="Google Shape;382;p14"/>
          <p:cNvSpPr txBox="1">
            <a:spLocks noGrp="1"/>
          </p:cNvSpPr>
          <p:nvPr>
            <p:ph type="title"/>
          </p:nvPr>
        </p:nvSpPr>
        <p:spPr>
          <a:xfrm>
            <a:off x="1151550" y="217900"/>
            <a:ext cx="6840900" cy="5985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000"/>
              <a:t>PASOS PARA UNA </a:t>
            </a:r>
            <a:r>
              <a:rPr lang="en" sz="3000">
                <a:solidFill>
                  <a:srgbClr val="053B5C"/>
                </a:solidFill>
              </a:rPr>
              <a:t>ENTREVISTA A PROFUNDIDAD</a:t>
            </a:r>
            <a:endParaRPr sz="3000"/>
          </a:p>
        </p:txBody>
      </p:sp>
      <p:sp>
        <p:nvSpPr>
          <p:cNvPr id="383" name="Google Shape;383;p14"/>
          <p:cNvSpPr txBox="1"/>
          <p:nvPr/>
        </p:nvSpPr>
        <p:spPr>
          <a:xfrm>
            <a:off x="3860850" y="1334450"/>
            <a:ext cx="3744300" cy="35034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2F2F2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rgbClr val="5AD19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96900" lvl="0" indent="-3175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AutoNum type="arabicPeriod"/>
            </a:pPr>
            <a:r>
              <a:rPr lang="en">
                <a:latin typeface="Open Sans SemiBold"/>
                <a:ea typeface="Open Sans SemiBold"/>
                <a:cs typeface="Open Sans SemiBold"/>
                <a:sym typeface="Open Sans SemiBold"/>
              </a:rPr>
              <a:t>Establece una duración máxima del proceso para que no sea cansado.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596900" lvl="0" indent="-3175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AutoNum type="arabicPeriod"/>
            </a:pPr>
            <a:r>
              <a:rPr lang="en">
                <a:latin typeface="Open Sans SemiBold"/>
                <a:ea typeface="Open Sans SemiBold"/>
                <a:cs typeface="Open Sans SemiBold"/>
                <a:sym typeface="Open Sans SemiBold"/>
              </a:rPr>
              <a:t>Observa y realiza anotaciones sobre las expresiones corporales y gestos del entrevistado.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596900" lvl="0" indent="-3175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AutoNum type="arabicPeriod"/>
            </a:pPr>
            <a:r>
              <a:rPr lang="en">
                <a:latin typeface="Open Sans SemiBold"/>
                <a:ea typeface="Open Sans SemiBold"/>
                <a:cs typeface="Open Sans SemiBold"/>
                <a:sym typeface="Open Sans SemiBold"/>
              </a:rPr>
              <a:t>Es importante mantener la ética durante todo el proceso.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596900" lvl="0" indent="-3175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AutoNum type="arabicPeriod"/>
            </a:pPr>
            <a:r>
              <a:rPr lang="en">
                <a:latin typeface="Open Sans SemiBold"/>
                <a:ea typeface="Open Sans SemiBold"/>
                <a:cs typeface="Open Sans SemiBold"/>
                <a:sym typeface="Open Sans SemiBold"/>
              </a:rPr>
              <a:t>Transcribe las grabaciones y verifícalas con el entrevistado.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384" name="Google Shape;38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75" y="1190401"/>
            <a:ext cx="2762701" cy="276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ed9dbf2e72_0_55"/>
          <p:cNvSpPr txBox="1">
            <a:spLocks noGrp="1"/>
          </p:cNvSpPr>
          <p:nvPr>
            <p:ph type="title"/>
          </p:nvPr>
        </p:nvSpPr>
        <p:spPr>
          <a:xfrm>
            <a:off x="2478325" y="1518600"/>
            <a:ext cx="4401300" cy="21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6000" b="1"/>
              <a:t>     Preparación </a:t>
            </a:r>
            <a:endParaRPr sz="60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6000" b="1"/>
              <a:t>del</a:t>
            </a:r>
            <a:endParaRPr sz="60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6000" b="1"/>
              <a:t>Entrevistador</a:t>
            </a:r>
            <a:endParaRPr sz="60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ged9dbf2e72_0_59"/>
          <p:cNvGrpSpPr/>
          <p:nvPr/>
        </p:nvGrpSpPr>
        <p:grpSpPr>
          <a:xfrm flipH="1">
            <a:off x="4743720" y="4357315"/>
            <a:ext cx="446222" cy="77476"/>
            <a:chOff x="6146875" y="1767300"/>
            <a:chExt cx="331025" cy="57475"/>
          </a:xfrm>
        </p:grpSpPr>
        <p:sp>
          <p:nvSpPr>
            <p:cNvPr id="395" name="Google Shape;395;ged9dbf2e72_0_59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ged9dbf2e72_0_59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ged9dbf2e72_0_59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" name="Google Shape;398;ged9dbf2e72_0_59"/>
          <p:cNvGrpSpPr/>
          <p:nvPr/>
        </p:nvGrpSpPr>
        <p:grpSpPr>
          <a:xfrm flipH="1">
            <a:off x="6088595" y="2786990"/>
            <a:ext cx="446222" cy="77476"/>
            <a:chOff x="6146875" y="1767300"/>
            <a:chExt cx="331025" cy="57475"/>
          </a:xfrm>
        </p:grpSpPr>
        <p:sp>
          <p:nvSpPr>
            <p:cNvPr id="399" name="Google Shape;399;ged9dbf2e72_0_59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ged9dbf2e72_0_59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ged9dbf2e72_0_59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02" name="Google Shape;402;ged9dbf2e72_0_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6175" y="462302"/>
            <a:ext cx="4024350" cy="4024325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ged9dbf2e72_0_59"/>
          <p:cNvSpPr txBox="1">
            <a:spLocks noGrp="1"/>
          </p:cNvSpPr>
          <p:nvPr>
            <p:ph type="title"/>
          </p:nvPr>
        </p:nvSpPr>
        <p:spPr>
          <a:xfrm>
            <a:off x="1579100" y="282675"/>
            <a:ext cx="3836400" cy="598500"/>
          </a:xfrm>
          <a:prstGeom prst="rect">
            <a:avLst/>
          </a:prstGeom>
          <a:noFill/>
          <a:ln w="1905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500"/>
              <a:t>ENTREVISTADOR</a:t>
            </a:r>
            <a:endParaRPr sz="3500"/>
          </a:p>
        </p:txBody>
      </p:sp>
      <p:sp>
        <p:nvSpPr>
          <p:cNvPr id="404" name="Google Shape;404;ged9dbf2e72_0_59"/>
          <p:cNvSpPr txBox="1"/>
          <p:nvPr/>
        </p:nvSpPr>
        <p:spPr>
          <a:xfrm>
            <a:off x="676525" y="1479675"/>
            <a:ext cx="1500000" cy="384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C3B1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053B5C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Guía de pautas</a:t>
            </a:r>
            <a:endParaRPr sz="1400" i="0" u="none" strike="noStrike" cap="none">
              <a:solidFill>
                <a:srgbClr val="053B5C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05" name="Google Shape;405;ged9dbf2e72_0_59"/>
          <p:cNvSpPr txBox="1"/>
          <p:nvPr/>
        </p:nvSpPr>
        <p:spPr>
          <a:xfrm>
            <a:off x="6693863" y="881175"/>
            <a:ext cx="1775100" cy="5985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C3B1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053B5C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Características del entrevistado</a:t>
            </a:r>
            <a:endParaRPr sz="1400" i="0" u="none" strike="noStrike" cap="none">
              <a:solidFill>
                <a:srgbClr val="053B5C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06" name="Google Shape;406;ged9dbf2e72_0_59"/>
          <p:cNvSpPr txBox="1"/>
          <p:nvPr/>
        </p:nvSpPr>
        <p:spPr>
          <a:xfrm>
            <a:off x="2033800" y="4574650"/>
            <a:ext cx="1500000" cy="384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C3B1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053B5C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Fecha y hora</a:t>
            </a:r>
            <a:endParaRPr sz="1400" i="0" u="none" strike="noStrike" cap="none">
              <a:solidFill>
                <a:srgbClr val="053B5C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07" name="Google Shape;407;ged9dbf2e72_0_59"/>
          <p:cNvSpPr txBox="1"/>
          <p:nvPr/>
        </p:nvSpPr>
        <p:spPr>
          <a:xfrm>
            <a:off x="7395275" y="2650575"/>
            <a:ext cx="1500000" cy="5985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C3B1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053B5C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Implementos necesarios</a:t>
            </a:r>
            <a:endParaRPr sz="1400" i="0" u="none" strike="noStrike" cap="none">
              <a:solidFill>
                <a:srgbClr val="053B5C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08" name="Google Shape;408;ged9dbf2e72_0_59"/>
          <p:cNvSpPr txBox="1"/>
          <p:nvPr/>
        </p:nvSpPr>
        <p:spPr>
          <a:xfrm>
            <a:off x="309425" y="2650575"/>
            <a:ext cx="1500000" cy="5985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C3B1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053B5C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Realización de guión</a:t>
            </a:r>
            <a:endParaRPr sz="1400" i="0" u="none" strike="noStrike" cap="none">
              <a:solidFill>
                <a:srgbClr val="053B5C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09" name="Google Shape;409;ged9dbf2e72_0_59"/>
          <p:cNvSpPr txBox="1"/>
          <p:nvPr/>
        </p:nvSpPr>
        <p:spPr>
          <a:xfrm>
            <a:off x="6968975" y="4214050"/>
            <a:ext cx="1500000" cy="5613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C3B1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053B5C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Planteamiento de objetivo</a:t>
            </a:r>
            <a:endParaRPr sz="1400" i="0" u="none" strike="noStrike" cap="none">
              <a:solidFill>
                <a:srgbClr val="053B5C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grpSp>
        <p:nvGrpSpPr>
          <p:cNvPr id="410" name="Google Shape;410;ged9dbf2e72_0_59"/>
          <p:cNvGrpSpPr/>
          <p:nvPr/>
        </p:nvGrpSpPr>
        <p:grpSpPr>
          <a:xfrm flipH="1">
            <a:off x="591683" y="543190"/>
            <a:ext cx="446222" cy="77476"/>
            <a:chOff x="6146875" y="1767300"/>
            <a:chExt cx="331025" cy="57475"/>
          </a:xfrm>
        </p:grpSpPr>
        <p:sp>
          <p:nvSpPr>
            <p:cNvPr id="411" name="Google Shape;411;ged9dbf2e72_0_59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ged9dbf2e72_0_59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ged9dbf2e72_0_59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Environmental Consulting by Slidesgo">
  <a:themeElements>
    <a:clrScheme name="Simple Light">
      <a:dk1>
        <a:srgbClr val="043A5B"/>
      </a:dk1>
      <a:lt1>
        <a:srgbClr val="FFFFFF"/>
      </a:lt1>
      <a:dk2>
        <a:srgbClr val="9FEAFF"/>
      </a:dk2>
      <a:lt2>
        <a:srgbClr val="40B4E5"/>
      </a:lt2>
      <a:accent1>
        <a:srgbClr val="FFD173"/>
      </a:accent1>
      <a:accent2>
        <a:srgbClr val="74D8C2"/>
      </a:accent2>
      <a:accent3>
        <a:srgbClr val="59D098"/>
      </a:accent3>
      <a:accent4>
        <a:srgbClr val="439D8A"/>
      </a:accent4>
      <a:accent5>
        <a:srgbClr val="043A5B"/>
      </a:accent5>
      <a:accent6>
        <a:srgbClr val="043A5B"/>
      </a:accent6>
      <a:hlink>
        <a:srgbClr val="043A5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822</Words>
  <Application>Microsoft Office PowerPoint</Application>
  <PresentationFormat>Presentación en pantalla (16:9)</PresentationFormat>
  <Paragraphs>103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Verdana</vt:lpstr>
      <vt:lpstr>Open Sans</vt:lpstr>
      <vt:lpstr>Arial</vt:lpstr>
      <vt:lpstr>Times New Roman</vt:lpstr>
      <vt:lpstr>Oswald</vt:lpstr>
      <vt:lpstr>Roboto</vt:lpstr>
      <vt:lpstr>Open Sans SemiBold</vt:lpstr>
      <vt:lpstr>Environmental Consulting by Slidesgo</vt:lpstr>
      <vt:lpstr>Entrevista a profundidad </vt:lpstr>
      <vt:lpstr>¿Cómo llevar a cabo una entrevista a profundidad?</vt:lpstr>
      <vt:lpstr>ETAPAS DE UNA ENTREVISTA A PROFUNDIDAD</vt:lpstr>
      <vt:lpstr>ETAPAS DE UNA ENTREVISTA A PROFUNDIDAD</vt:lpstr>
      <vt:lpstr>Pasos Básicos</vt:lpstr>
      <vt:lpstr>PASOS PARA UNA ENTREVISTA A PROFUNDIDAD</vt:lpstr>
      <vt:lpstr>PASOS PARA UNA ENTREVISTA A PROFUNDIDAD</vt:lpstr>
      <vt:lpstr>     Preparación  del Entrevistador</vt:lpstr>
      <vt:lpstr>ENTREVISTADOR</vt:lpstr>
      <vt:lpstr>Técnicas de la Entrevista a Profundidad </vt:lpstr>
      <vt:lpstr>Cómo Iniciar Nuestras Entrevistas </vt:lpstr>
      <vt:lpstr>Presentación de PowerPoint</vt:lpstr>
      <vt:lpstr>A lo Largo De Las Entrevistas</vt:lpstr>
      <vt:lpstr>Guión De Entrevista En Profundidad </vt:lpstr>
      <vt:lpstr>TIPS EN LA ENTREVISTA</vt:lpstr>
      <vt:lpstr>¿cómo establecer contacto con el entrevistado?</vt:lpstr>
      <vt:lpstr>Comunicación en el entrevista </vt:lpstr>
      <vt:lpstr>¿Cómo conducir el desarrollo de la entrevista? </vt:lpstr>
      <vt:lpstr>Claridad.</vt:lpstr>
      <vt:lpstr>¿Qué hacer? &amp; ¿Qué no hacer en la entrevista?</vt:lpstr>
      <vt:lpstr>Referencias.  </vt:lpstr>
      <vt:lpstr>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Entrevista a profundidad </dc:title>
  <cp:lastModifiedBy>Windows User</cp:lastModifiedBy>
  <cp:revision>1</cp:revision>
  <dcterms:modified xsi:type="dcterms:W3CDTF">2021-09-16T11:12:25Z</dcterms:modified>
</cp:coreProperties>
</file>